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81AE"/>
    <a:srgbClr val="F7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61" d="100"/>
          <a:sy n="61" d="100"/>
        </p:scale>
        <p:origin x="784" y="4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Business Model Canvas</a:t>
            </a:r>
          </a:p>
        </p:txBody>
      </p:sp>
      <p:sp>
        <p:nvSpPr>
          <p:cNvPr id="7" name="Rectangle 6"/>
          <p:cNvSpPr/>
          <p:nvPr/>
        </p:nvSpPr>
        <p:spPr>
          <a:xfrm>
            <a:off x="2801780" y="1143000"/>
            <a:ext cx="2194562" cy="180340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93473" y="2946400"/>
            <a:ext cx="2194562" cy="177800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C0F60C56-F395-434D-AAE5-B953B6EE153D}"/>
              </a:ext>
            </a:extLst>
          </p:cNvPr>
          <p:cNvGrpSpPr/>
          <p:nvPr/>
        </p:nvGrpSpPr>
        <p:grpSpPr>
          <a:xfrm>
            <a:off x="607218" y="1143000"/>
            <a:ext cx="2194562" cy="3581400"/>
            <a:chOff x="607218" y="1143000"/>
            <a:chExt cx="2194562" cy="3581400"/>
          </a:xfrm>
        </p:grpSpPr>
        <p:sp>
          <p:nvSpPr>
            <p:cNvPr id="6" name="Rectangle 5"/>
            <p:cNvSpPr/>
            <p:nvPr/>
          </p:nvSpPr>
          <p:spPr>
            <a:xfrm>
              <a:off x="607218" y="1143000"/>
              <a:ext cx="2194562" cy="35814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5652" y="1261507"/>
              <a:ext cx="10567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Key </a:t>
              </a:r>
            </a:p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Partners</a:t>
              </a:r>
            </a:p>
          </p:txBody>
        </p:sp>
        <p:grpSp>
          <p:nvGrpSpPr>
            <p:cNvPr id="2" name="Group 23"/>
            <p:cNvGrpSpPr/>
            <p:nvPr/>
          </p:nvGrpSpPr>
          <p:grpSpPr>
            <a:xfrm>
              <a:off x="2284412" y="1371600"/>
              <a:ext cx="308475" cy="326848"/>
              <a:chOff x="5884863" y="0"/>
              <a:chExt cx="506413" cy="536576"/>
            </a:xfrm>
            <a:solidFill>
              <a:schemeClr val="accent2"/>
            </a:solidFill>
          </p:grpSpPr>
          <p:sp>
            <p:nvSpPr>
              <p:cNvPr id="61" name="Freeform 12"/>
              <p:cNvSpPr>
                <a:spLocks/>
              </p:cNvSpPr>
              <p:nvPr/>
            </p:nvSpPr>
            <p:spPr bwMode="auto">
              <a:xfrm>
                <a:off x="6057901" y="0"/>
                <a:ext cx="333375" cy="371475"/>
              </a:xfrm>
              <a:custGeom>
                <a:avLst/>
                <a:gdLst/>
                <a:ahLst/>
                <a:cxnLst>
                  <a:cxn ang="0">
                    <a:pos x="123" y="0"/>
                  </a:cxn>
                  <a:cxn ang="0">
                    <a:pos x="144" y="3"/>
                  </a:cxn>
                  <a:cxn ang="0">
                    <a:pos x="165" y="12"/>
                  </a:cxn>
                  <a:cxn ang="0">
                    <a:pos x="182" y="25"/>
                  </a:cxn>
                  <a:cxn ang="0">
                    <a:pos x="185" y="28"/>
                  </a:cxn>
                  <a:cxn ang="0">
                    <a:pos x="199" y="46"/>
                  </a:cxn>
                  <a:cxn ang="0">
                    <a:pos x="207" y="67"/>
                  </a:cxn>
                  <a:cxn ang="0">
                    <a:pos x="210" y="88"/>
                  </a:cxn>
                  <a:cxn ang="0">
                    <a:pos x="208" y="105"/>
                  </a:cxn>
                  <a:cxn ang="0">
                    <a:pos x="203" y="121"/>
                  </a:cxn>
                  <a:cxn ang="0">
                    <a:pos x="195" y="135"/>
                  </a:cxn>
                  <a:cxn ang="0">
                    <a:pos x="185" y="148"/>
                  </a:cxn>
                  <a:cxn ang="0">
                    <a:pos x="124" y="210"/>
                  </a:cxn>
                  <a:cxn ang="0">
                    <a:pos x="105" y="224"/>
                  </a:cxn>
                  <a:cxn ang="0">
                    <a:pos x="86" y="232"/>
                  </a:cxn>
                  <a:cxn ang="0">
                    <a:pos x="63" y="234"/>
                  </a:cxn>
                  <a:cxn ang="0">
                    <a:pos x="42" y="232"/>
                  </a:cxn>
                  <a:cxn ang="0">
                    <a:pos x="21" y="223"/>
                  </a:cxn>
                  <a:cxn ang="0">
                    <a:pos x="3" y="210"/>
                  </a:cxn>
                  <a:cxn ang="0">
                    <a:pos x="0" y="207"/>
                  </a:cxn>
                  <a:cxn ang="0">
                    <a:pos x="38" y="170"/>
                  </a:cxn>
                  <a:cxn ang="0">
                    <a:pos x="41" y="173"/>
                  </a:cxn>
                  <a:cxn ang="0">
                    <a:pos x="51" y="179"/>
                  </a:cxn>
                  <a:cxn ang="0">
                    <a:pos x="63" y="182"/>
                  </a:cxn>
                  <a:cxn ang="0">
                    <a:pos x="76" y="179"/>
                  </a:cxn>
                  <a:cxn ang="0">
                    <a:pos x="87" y="173"/>
                  </a:cxn>
                  <a:cxn ang="0">
                    <a:pos x="148" y="111"/>
                  </a:cxn>
                  <a:cxn ang="0">
                    <a:pos x="154" y="101"/>
                  </a:cxn>
                  <a:cxn ang="0">
                    <a:pos x="157" y="88"/>
                  </a:cxn>
                  <a:cxn ang="0">
                    <a:pos x="154" y="76"/>
                  </a:cxn>
                  <a:cxn ang="0">
                    <a:pos x="148" y="66"/>
                  </a:cxn>
                  <a:cxn ang="0">
                    <a:pos x="145" y="63"/>
                  </a:cxn>
                  <a:cxn ang="0">
                    <a:pos x="134" y="56"/>
                  </a:cxn>
                  <a:cxn ang="0">
                    <a:pos x="123" y="54"/>
                  </a:cxn>
                  <a:cxn ang="0">
                    <a:pos x="109" y="56"/>
                  </a:cxn>
                  <a:cxn ang="0">
                    <a:pos x="99" y="63"/>
                  </a:cxn>
                  <a:cxn ang="0">
                    <a:pos x="74" y="88"/>
                  </a:cxn>
                  <a:cxn ang="0">
                    <a:pos x="65" y="93"/>
                  </a:cxn>
                  <a:cxn ang="0">
                    <a:pos x="55" y="96"/>
                  </a:cxn>
                  <a:cxn ang="0">
                    <a:pos x="46" y="93"/>
                  </a:cxn>
                  <a:cxn ang="0">
                    <a:pos x="37" y="88"/>
                  </a:cxn>
                  <a:cxn ang="0">
                    <a:pos x="32" y="79"/>
                  </a:cxn>
                  <a:cxn ang="0">
                    <a:pos x="29" y="69"/>
                  </a:cxn>
                  <a:cxn ang="0">
                    <a:pos x="32" y="59"/>
                  </a:cxn>
                  <a:cxn ang="0">
                    <a:pos x="37" y="51"/>
                  </a:cxn>
                  <a:cxn ang="0">
                    <a:pos x="62" y="25"/>
                  </a:cxn>
                  <a:cxn ang="0">
                    <a:pos x="79" y="12"/>
                  </a:cxn>
                  <a:cxn ang="0">
                    <a:pos x="100" y="3"/>
                  </a:cxn>
                  <a:cxn ang="0">
                    <a:pos x="123" y="0"/>
                  </a:cxn>
                </a:cxnLst>
                <a:rect l="0" t="0" r="r" b="b"/>
                <a:pathLst>
                  <a:path w="210" h="234">
                    <a:moveTo>
                      <a:pt x="123" y="0"/>
                    </a:moveTo>
                    <a:lnTo>
                      <a:pt x="144" y="3"/>
                    </a:lnTo>
                    <a:lnTo>
                      <a:pt x="165" y="12"/>
                    </a:lnTo>
                    <a:lnTo>
                      <a:pt x="182" y="25"/>
                    </a:lnTo>
                    <a:lnTo>
                      <a:pt x="185" y="28"/>
                    </a:lnTo>
                    <a:lnTo>
                      <a:pt x="199" y="46"/>
                    </a:lnTo>
                    <a:lnTo>
                      <a:pt x="207" y="67"/>
                    </a:lnTo>
                    <a:lnTo>
                      <a:pt x="210" y="88"/>
                    </a:lnTo>
                    <a:lnTo>
                      <a:pt x="208" y="105"/>
                    </a:lnTo>
                    <a:lnTo>
                      <a:pt x="203" y="121"/>
                    </a:lnTo>
                    <a:lnTo>
                      <a:pt x="195" y="135"/>
                    </a:lnTo>
                    <a:lnTo>
                      <a:pt x="185" y="148"/>
                    </a:lnTo>
                    <a:lnTo>
                      <a:pt x="124" y="210"/>
                    </a:lnTo>
                    <a:lnTo>
                      <a:pt x="105" y="224"/>
                    </a:lnTo>
                    <a:lnTo>
                      <a:pt x="86" y="232"/>
                    </a:lnTo>
                    <a:lnTo>
                      <a:pt x="63" y="234"/>
                    </a:lnTo>
                    <a:lnTo>
                      <a:pt x="42" y="232"/>
                    </a:lnTo>
                    <a:lnTo>
                      <a:pt x="21" y="223"/>
                    </a:lnTo>
                    <a:lnTo>
                      <a:pt x="3" y="210"/>
                    </a:lnTo>
                    <a:lnTo>
                      <a:pt x="0" y="207"/>
                    </a:lnTo>
                    <a:lnTo>
                      <a:pt x="38" y="170"/>
                    </a:lnTo>
                    <a:lnTo>
                      <a:pt x="41" y="173"/>
                    </a:lnTo>
                    <a:lnTo>
                      <a:pt x="51" y="179"/>
                    </a:lnTo>
                    <a:lnTo>
                      <a:pt x="63" y="182"/>
                    </a:lnTo>
                    <a:lnTo>
                      <a:pt x="76" y="179"/>
                    </a:lnTo>
                    <a:lnTo>
                      <a:pt x="87" y="173"/>
                    </a:lnTo>
                    <a:lnTo>
                      <a:pt x="148" y="111"/>
                    </a:lnTo>
                    <a:lnTo>
                      <a:pt x="154" y="101"/>
                    </a:lnTo>
                    <a:lnTo>
                      <a:pt x="157" y="88"/>
                    </a:lnTo>
                    <a:lnTo>
                      <a:pt x="154" y="76"/>
                    </a:lnTo>
                    <a:lnTo>
                      <a:pt x="148" y="66"/>
                    </a:lnTo>
                    <a:lnTo>
                      <a:pt x="145" y="63"/>
                    </a:lnTo>
                    <a:lnTo>
                      <a:pt x="134" y="56"/>
                    </a:lnTo>
                    <a:lnTo>
                      <a:pt x="123" y="54"/>
                    </a:lnTo>
                    <a:lnTo>
                      <a:pt x="109" y="56"/>
                    </a:lnTo>
                    <a:lnTo>
                      <a:pt x="99" y="63"/>
                    </a:lnTo>
                    <a:lnTo>
                      <a:pt x="74" y="88"/>
                    </a:lnTo>
                    <a:lnTo>
                      <a:pt x="65" y="93"/>
                    </a:lnTo>
                    <a:lnTo>
                      <a:pt x="55" y="96"/>
                    </a:lnTo>
                    <a:lnTo>
                      <a:pt x="46" y="93"/>
                    </a:lnTo>
                    <a:lnTo>
                      <a:pt x="37" y="88"/>
                    </a:lnTo>
                    <a:lnTo>
                      <a:pt x="32" y="79"/>
                    </a:lnTo>
                    <a:lnTo>
                      <a:pt x="29" y="69"/>
                    </a:lnTo>
                    <a:lnTo>
                      <a:pt x="32" y="59"/>
                    </a:lnTo>
                    <a:lnTo>
                      <a:pt x="37" y="51"/>
                    </a:lnTo>
                    <a:lnTo>
                      <a:pt x="62" y="25"/>
                    </a:lnTo>
                    <a:lnTo>
                      <a:pt x="79" y="12"/>
                    </a:lnTo>
                    <a:lnTo>
                      <a:pt x="100" y="3"/>
                    </a:lnTo>
                    <a:lnTo>
                      <a:pt x="1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13"/>
              <p:cNvSpPr>
                <a:spLocks/>
              </p:cNvSpPr>
              <p:nvPr/>
            </p:nvSpPr>
            <p:spPr bwMode="auto">
              <a:xfrm>
                <a:off x="5884863" y="166688"/>
                <a:ext cx="331788" cy="369888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171" y="4"/>
                  </a:cxn>
                  <a:cxn ang="0">
                    <a:pos x="195" y="14"/>
                  </a:cxn>
                  <a:cxn ang="0">
                    <a:pos x="200" y="17"/>
                  </a:cxn>
                  <a:cxn ang="0">
                    <a:pos x="201" y="19"/>
                  </a:cxn>
                  <a:cxn ang="0">
                    <a:pos x="209" y="27"/>
                  </a:cxn>
                  <a:cxn ang="0">
                    <a:pos x="172" y="64"/>
                  </a:cxn>
                  <a:cxn ang="0">
                    <a:pos x="170" y="61"/>
                  </a:cxn>
                  <a:cxn ang="0">
                    <a:pos x="159" y="55"/>
                  </a:cxn>
                  <a:cxn ang="0">
                    <a:pos x="146" y="52"/>
                  </a:cxn>
                  <a:cxn ang="0">
                    <a:pos x="134" y="55"/>
                  </a:cxn>
                  <a:cxn ang="0">
                    <a:pos x="123" y="61"/>
                  </a:cxn>
                  <a:cxn ang="0">
                    <a:pos x="61" y="123"/>
                  </a:cxn>
                  <a:cxn ang="0">
                    <a:pos x="55" y="133"/>
                  </a:cxn>
                  <a:cxn ang="0">
                    <a:pos x="52" y="145"/>
                  </a:cxn>
                  <a:cxn ang="0">
                    <a:pos x="55" y="158"/>
                  </a:cxn>
                  <a:cxn ang="0">
                    <a:pos x="61" y="169"/>
                  </a:cxn>
                  <a:cxn ang="0">
                    <a:pos x="64" y="171"/>
                  </a:cxn>
                  <a:cxn ang="0">
                    <a:pos x="75" y="178"/>
                  </a:cxn>
                  <a:cxn ang="0">
                    <a:pos x="88" y="181"/>
                  </a:cxn>
                  <a:cxn ang="0">
                    <a:pos x="100" y="178"/>
                  </a:cxn>
                  <a:cxn ang="0">
                    <a:pos x="110" y="171"/>
                  </a:cxn>
                  <a:cxn ang="0">
                    <a:pos x="137" y="145"/>
                  </a:cxn>
                  <a:cxn ang="0">
                    <a:pos x="146" y="139"/>
                  </a:cxn>
                  <a:cxn ang="0">
                    <a:pos x="155" y="137"/>
                  </a:cxn>
                  <a:cxn ang="0">
                    <a:pos x="166" y="139"/>
                  </a:cxn>
                  <a:cxn ang="0">
                    <a:pos x="174" y="145"/>
                  </a:cxn>
                  <a:cxn ang="0">
                    <a:pos x="180" y="154"/>
                  </a:cxn>
                  <a:cxn ang="0">
                    <a:pos x="181" y="163"/>
                  </a:cxn>
                  <a:cxn ang="0">
                    <a:pos x="180" y="173"/>
                  </a:cxn>
                  <a:cxn ang="0">
                    <a:pos x="174" y="182"/>
                  </a:cxn>
                  <a:cxn ang="0">
                    <a:pos x="147" y="208"/>
                  </a:cxn>
                  <a:cxn ang="0">
                    <a:pos x="129" y="222"/>
                  </a:cxn>
                  <a:cxn ang="0">
                    <a:pos x="109" y="230"/>
                  </a:cxn>
                  <a:cxn ang="0">
                    <a:pos x="88" y="233"/>
                  </a:cxn>
                  <a:cxn ang="0">
                    <a:pos x="71" y="232"/>
                  </a:cxn>
                  <a:cxn ang="0">
                    <a:pos x="55" y="226"/>
                  </a:cxn>
                  <a:cxn ang="0">
                    <a:pos x="40" y="218"/>
                  </a:cxn>
                  <a:cxn ang="0">
                    <a:pos x="27" y="208"/>
                  </a:cxn>
                  <a:cxn ang="0">
                    <a:pos x="25" y="205"/>
                  </a:cxn>
                  <a:cxn ang="0">
                    <a:pos x="14" y="192"/>
                  </a:cxn>
                  <a:cxn ang="0">
                    <a:pos x="6" y="178"/>
                  </a:cxn>
                  <a:cxn ang="0">
                    <a:pos x="1" y="162"/>
                  </a:cxn>
                  <a:cxn ang="0">
                    <a:pos x="0" y="145"/>
                  </a:cxn>
                  <a:cxn ang="0">
                    <a:pos x="2" y="124"/>
                  </a:cxn>
                  <a:cxn ang="0">
                    <a:pos x="10" y="103"/>
                  </a:cxn>
                  <a:cxn ang="0">
                    <a:pos x="25" y="85"/>
                  </a:cxn>
                  <a:cxn ang="0">
                    <a:pos x="85" y="25"/>
                  </a:cxn>
                  <a:cxn ang="0">
                    <a:pos x="104" y="10"/>
                  </a:cxn>
                  <a:cxn ang="0">
                    <a:pos x="125" y="2"/>
                  </a:cxn>
                  <a:cxn ang="0">
                    <a:pos x="146" y="0"/>
                  </a:cxn>
                </a:cxnLst>
                <a:rect l="0" t="0" r="r" b="b"/>
                <a:pathLst>
                  <a:path w="209" h="233">
                    <a:moveTo>
                      <a:pt x="146" y="0"/>
                    </a:moveTo>
                    <a:lnTo>
                      <a:pt x="171" y="4"/>
                    </a:lnTo>
                    <a:lnTo>
                      <a:pt x="195" y="14"/>
                    </a:lnTo>
                    <a:lnTo>
                      <a:pt x="200" y="17"/>
                    </a:lnTo>
                    <a:lnTo>
                      <a:pt x="201" y="19"/>
                    </a:lnTo>
                    <a:lnTo>
                      <a:pt x="209" y="27"/>
                    </a:lnTo>
                    <a:lnTo>
                      <a:pt x="172" y="64"/>
                    </a:lnTo>
                    <a:lnTo>
                      <a:pt x="170" y="61"/>
                    </a:lnTo>
                    <a:lnTo>
                      <a:pt x="159" y="55"/>
                    </a:lnTo>
                    <a:lnTo>
                      <a:pt x="146" y="52"/>
                    </a:lnTo>
                    <a:lnTo>
                      <a:pt x="134" y="55"/>
                    </a:lnTo>
                    <a:lnTo>
                      <a:pt x="123" y="61"/>
                    </a:lnTo>
                    <a:lnTo>
                      <a:pt x="61" y="123"/>
                    </a:lnTo>
                    <a:lnTo>
                      <a:pt x="55" y="133"/>
                    </a:lnTo>
                    <a:lnTo>
                      <a:pt x="52" y="145"/>
                    </a:lnTo>
                    <a:lnTo>
                      <a:pt x="55" y="158"/>
                    </a:lnTo>
                    <a:lnTo>
                      <a:pt x="61" y="169"/>
                    </a:lnTo>
                    <a:lnTo>
                      <a:pt x="64" y="171"/>
                    </a:lnTo>
                    <a:lnTo>
                      <a:pt x="75" y="178"/>
                    </a:lnTo>
                    <a:lnTo>
                      <a:pt x="88" y="181"/>
                    </a:lnTo>
                    <a:lnTo>
                      <a:pt x="100" y="178"/>
                    </a:lnTo>
                    <a:lnTo>
                      <a:pt x="110" y="171"/>
                    </a:lnTo>
                    <a:lnTo>
                      <a:pt x="137" y="145"/>
                    </a:lnTo>
                    <a:lnTo>
                      <a:pt x="146" y="139"/>
                    </a:lnTo>
                    <a:lnTo>
                      <a:pt x="155" y="137"/>
                    </a:lnTo>
                    <a:lnTo>
                      <a:pt x="166" y="139"/>
                    </a:lnTo>
                    <a:lnTo>
                      <a:pt x="174" y="145"/>
                    </a:lnTo>
                    <a:lnTo>
                      <a:pt x="180" y="154"/>
                    </a:lnTo>
                    <a:lnTo>
                      <a:pt x="181" y="163"/>
                    </a:lnTo>
                    <a:lnTo>
                      <a:pt x="180" y="173"/>
                    </a:lnTo>
                    <a:lnTo>
                      <a:pt x="174" y="182"/>
                    </a:lnTo>
                    <a:lnTo>
                      <a:pt x="147" y="208"/>
                    </a:lnTo>
                    <a:lnTo>
                      <a:pt x="129" y="222"/>
                    </a:lnTo>
                    <a:lnTo>
                      <a:pt x="109" y="230"/>
                    </a:lnTo>
                    <a:lnTo>
                      <a:pt x="88" y="233"/>
                    </a:lnTo>
                    <a:lnTo>
                      <a:pt x="71" y="232"/>
                    </a:lnTo>
                    <a:lnTo>
                      <a:pt x="55" y="226"/>
                    </a:lnTo>
                    <a:lnTo>
                      <a:pt x="40" y="218"/>
                    </a:lnTo>
                    <a:lnTo>
                      <a:pt x="27" y="208"/>
                    </a:lnTo>
                    <a:lnTo>
                      <a:pt x="25" y="205"/>
                    </a:lnTo>
                    <a:lnTo>
                      <a:pt x="14" y="192"/>
                    </a:lnTo>
                    <a:lnTo>
                      <a:pt x="6" y="178"/>
                    </a:lnTo>
                    <a:lnTo>
                      <a:pt x="1" y="162"/>
                    </a:lnTo>
                    <a:lnTo>
                      <a:pt x="0" y="145"/>
                    </a:lnTo>
                    <a:lnTo>
                      <a:pt x="2" y="124"/>
                    </a:lnTo>
                    <a:lnTo>
                      <a:pt x="10" y="103"/>
                    </a:lnTo>
                    <a:lnTo>
                      <a:pt x="25" y="85"/>
                    </a:lnTo>
                    <a:lnTo>
                      <a:pt x="85" y="25"/>
                    </a:lnTo>
                    <a:lnTo>
                      <a:pt x="104" y="10"/>
                    </a:lnTo>
                    <a:lnTo>
                      <a:pt x="125" y="2"/>
                    </a:lnTo>
                    <a:lnTo>
                      <a:pt x="1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E5BBEC41-145A-4B38-AC30-FF590476FD16}"/>
              </a:ext>
            </a:extLst>
          </p:cNvPr>
          <p:cNvGrpSpPr/>
          <p:nvPr/>
        </p:nvGrpSpPr>
        <p:grpSpPr>
          <a:xfrm>
            <a:off x="4997919" y="1143000"/>
            <a:ext cx="2194562" cy="3581400"/>
            <a:chOff x="4997919" y="1143000"/>
            <a:chExt cx="2194562" cy="3581400"/>
          </a:xfrm>
        </p:grpSpPr>
        <p:sp>
          <p:nvSpPr>
            <p:cNvPr id="8" name="Rectangle 7"/>
            <p:cNvSpPr/>
            <p:nvPr/>
          </p:nvSpPr>
          <p:spPr>
            <a:xfrm>
              <a:off x="4997919" y="1143000"/>
              <a:ext cx="2194562" cy="35814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60000"/>
              </a:schemeClr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54296" y="1261507"/>
              <a:ext cx="133882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Value</a:t>
              </a:r>
            </a:p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Proposition</a:t>
              </a:r>
            </a:p>
          </p:txBody>
        </p:sp>
        <p:sp>
          <p:nvSpPr>
            <p:cNvPr id="25" name="Freeform 15"/>
            <p:cNvSpPr>
              <a:spLocks noEditPoints="1"/>
            </p:cNvSpPr>
            <p:nvPr/>
          </p:nvSpPr>
          <p:spPr bwMode="auto">
            <a:xfrm>
              <a:off x="6675876" y="1371600"/>
              <a:ext cx="325881" cy="322013"/>
            </a:xfrm>
            <a:custGeom>
              <a:avLst/>
              <a:gdLst/>
              <a:ahLst/>
              <a:cxnLst>
                <a:cxn ang="0">
                  <a:pos x="306" y="190"/>
                </a:cxn>
                <a:cxn ang="0">
                  <a:pos x="178" y="333"/>
                </a:cxn>
                <a:cxn ang="0">
                  <a:pos x="31" y="190"/>
                </a:cxn>
                <a:cxn ang="0">
                  <a:pos x="159" y="333"/>
                </a:cxn>
                <a:cxn ang="0">
                  <a:pos x="31" y="190"/>
                </a:cxn>
                <a:cxn ang="0">
                  <a:pos x="228" y="25"/>
                </a:cxn>
                <a:cxn ang="0">
                  <a:pos x="198" y="50"/>
                </a:cxn>
                <a:cxn ang="0">
                  <a:pos x="182" y="86"/>
                </a:cxn>
                <a:cxn ang="0">
                  <a:pos x="231" y="71"/>
                </a:cxn>
                <a:cxn ang="0">
                  <a:pos x="255" y="54"/>
                </a:cxn>
                <a:cxn ang="0">
                  <a:pos x="260" y="40"/>
                </a:cxn>
                <a:cxn ang="0">
                  <a:pos x="255" y="29"/>
                </a:cxn>
                <a:cxn ang="0">
                  <a:pos x="248" y="25"/>
                </a:cxn>
                <a:cxn ang="0">
                  <a:pos x="239" y="23"/>
                </a:cxn>
                <a:cxn ang="0">
                  <a:pos x="90" y="25"/>
                </a:cxn>
                <a:cxn ang="0">
                  <a:pos x="78" y="34"/>
                </a:cxn>
                <a:cxn ang="0">
                  <a:pos x="74" y="42"/>
                </a:cxn>
                <a:cxn ang="0">
                  <a:pos x="75" y="51"/>
                </a:cxn>
                <a:cxn ang="0">
                  <a:pos x="85" y="63"/>
                </a:cxn>
                <a:cxn ang="0">
                  <a:pos x="104" y="75"/>
                </a:cxn>
                <a:cxn ang="0">
                  <a:pos x="155" y="84"/>
                </a:cxn>
                <a:cxn ang="0">
                  <a:pos x="139" y="50"/>
                </a:cxn>
                <a:cxn ang="0">
                  <a:pos x="119" y="30"/>
                </a:cxn>
                <a:cxn ang="0">
                  <a:pos x="98" y="23"/>
                </a:cxn>
                <a:cxn ang="0">
                  <a:pos x="98" y="0"/>
                </a:cxn>
                <a:cxn ang="0">
                  <a:pos x="132" y="10"/>
                </a:cxn>
                <a:cxn ang="0">
                  <a:pos x="157" y="37"/>
                </a:cxn>
                <a:cxn ang="0">
                  <a:pos x="164" y="46"/>
                </a:cxn>
                <a:cxn ang="0">
                  <a:pos x="169" y="55"/>
                </a:cxn>
                <a:cxn ang="0">
                  <a:pos x="185" y="29"/>
                </a:cxn>
                <a:cxn ang="0">
                  <a:pos x="222" y="3"/>
                </a:cxn>
                <a:cxn ang="0">
                  <a:pos x="256" y="3"/>
                </a:cxn>
                <a:cxn ang="0">
                  <a:pos x="280" y="23"/>
                </a:cxn>
                <a:cxn ang="0">
                  <a:pos x="281" y="55"/>
                </a:cxn>
                <a:cxn ang="0">
                  <a:pos x="259" y="82"/>
                </a:cxn>
                <a:cxn ang="0">
                  <a:pos x="244" y="90"/>
                </a:cxn>
                <a:cxn ang="0">
                  <a:pos x="326" y="92"/>
                </a:cxn>
                <a:cxn ang="0">
                  <a:pos x="337" y="107"/>
                </a:cxn>
                <a:cxn ang="0">
                  <a:pos x="178" y="168"/>
                </a:cxn>
                <a:cxn ang="0">
                  <a:pos x="159" y="90"/>
                </a:cxn>
                <a:cxn ang="0">
                  <a:pos x="0" y="168"/>
                </a:cxn>
                <a:cxn ang="0">
                  <a:pos x="2" y="102"/>
                </a:cxn>
                <a:cxn ang="0">
                  <a:pos x="7" y="94"/>
                </a:cxn>
                <a:cxn ang="0">
                  <a:pos x="17" y="90"/>
                </a:cxn>
                <a:cxn ang="0">
                  <a:pos x="69" y="80"/>
                </a:cxn>
                <a:cxn ang="0">
                  <a:pos x="52" y="56"/>
                </a:cxn>
                <a:cxn ang="0">
                  <a:pos x="53" y="33"/>
                </a:cxn>
                <a:cxn ang="0">
                  <a:pos x="66" y="13"/>
                </a:cxn>
                <a:cxn ang="0">
                  <a:pos x="98" y="0"/>
                </a:cxn>
              </a:cxnLst>
              <a:rect l="0" t="0" r="r" b="b"/>
              <a:pathLst>
                <a:path w="337" h="333">
                  <a:moveTo>
                    <a:pt x="178" y="190"/>
                  </a:moveTo>
                  <a:lnTo>
                    <a:pt x="306" y="190"/>
                  </a:lnTo>
                  <a:lnTo>
                    <a:pt x="306" y="333"/>
                  </a:lnTo>
                  <a:lnTo>
                    <a:pt x="178" y="333"/>
                  </a:lnTo>
                  <a:lnTo>
                    <a:pt x="178" y="190"/>
                  </a:lnTo>
                  <a:close/>
                  <a:moveTo>
                    <a:pt x="31" y="190"/>
                  </a:moveTo>
                  <a:lnTo>
                    <a:pt x="159" y="190"/>
                  </a:lnTo>
                  <a:lnTo>
                    <a:pt x="159" y="333"/>
                  </a:lnTo>
                  <a:lnTo>
                    <a:pt x="31" y="333"/>
                  </a:lnTo>
                  <a:lnTo>
                    <a:pt x="31" y="190"/>
                  </a:lnTo>
                  <a:close/>
                  <a:moveTo>
                    <a:pt x="239" y="23"/>
                  </a:moveTo>
                  <a:lnTo>
                    <a:pt x="228" y="25"/>
                  </a:lnTo>
                  <a:lnTo>
                    <a:pt x="218" y="30"/>
                  </a:lnTo>
                  <a:lnTo>
                    <a:pt x="198" y="50"/>
                  </a:lnTo>
                  <a:lnTo>
                    <a:pt x="189" y="67"/>
                  </a:lnTo>
                  <a:lnTo>
                    <a:pt x="182" y="86"/>
                  </a:lnTo>
                  <a:lnTo>
                    <a:pt x="210" y="78"/>
                  </a:lnTo>
                  <a:lnTo>
                    <a:pt x="231" y="71"/>
                  </a:lnTo>
                  <a:lnTo>
                    <a:pt x="246" y="63"/>
                  </a:lnTo>
                  <a:lnTo>
                    <a:pt x="255" y="54"/>
                  </a:lnTo>
                  <a:lnTo>
                    <a:pt x="259" y="47"/>
                  </a:lnTo>
                  <a:lnTo>
                    <a:pt x="260" y="40"/>
                  </a:lnTo>
                  <a:lnTo>
                    <a:pt x="260" y="37"/>
                  </a:lnTo>
                  <a:lnTo>
                    <a:pt x="255" y="29"/>
                  </a:lnTo>
                  <a:lnTo>
                    <a:pt x="252" y="27"/>
                  </a:lnTo>
                  <a:lnTo>
                    <a:pt x="248" y="25"/>
                  </a:lnTo>
                  <a:lnTo>
                    <a:pt x="244" y="23"/>
                  </a:lnTo>
                  <a:lnTo>
                    <a:pt x="239" y="23"/>
                  </a:lnTo>
                  <a:close/>
                  <a:moveTo>
                    <a:pt x="94" y="23"/>
                  </a:moveTo>
                  <a:lnTo>
                    <a:pt x="90" y="25"/>
                  </a:lnTo>
                  <a:lnTo>
                    <a:pt x="82" y="30"/>
                  </a:lnTo>
                  <a:lnTo>
                    <a:pt x="78" y="34"/>
                  </a:lnTo>
                  <a:lnTo>
                    <a:pt x="75" y="38"/>
                  </a:lnTo>
                  <a:lnTo>
                    <a:pt x="74" y="42"/>
                  </a:lnTo>
                  <a:lnTo>
                    <a:pt x="74" y="48"/>
                  </a:lnTo>
                  <a:lnTo>
                    <a:pt x="75" y="51"/>
                  </a:lnTo>
                  <a:lnTo>
                    <a:pt x="81" y="59"/>
                  </a:lnTo>
                  <a:lnTo>
                    <a:pt x="85" y="63"/>
                  </a:lnTo>
                  <a:lnTo>
                    <a:pt x="90" y="67"/>
                  </a:lnTo>
                  <a:lnTo>
                    <a:pt x="104" y="75"/>
                  </a:lnTo>
                  <a:lnTo>
                    <a:pt x="127" y="80"/>
                  </a:lnTo>
                  <a:lnTo>
                    <a:pt x="155" y="84"/>
                  </a:lnTo>
                  <a:lnTo>
                    <a:pt x="147" y="63"/>
                  </a:lnTo>
                  <a:lnTo>
                    <a:pt x="139" y="50"/>
                  </a:lnTo>
                  <a:lnTo>
                    <a:pt x="130" y="38"/>
                  </a:lnTo>
                  <a:lnTo>
                    <a:pt x="119" y="30"/>
                  </a:lnTo>
                  <a:lnTo>
                    <a:pt x="108" y="25"/>
                  </a:lnTo>
                  <a:lnTo>
                    <a:pt x="98" y="23"/>
                  </a:lnTo>
                  <a:lnTo>
                    <a:pt x="94" y="23"/>
                  </a:lnTo>
                  <a:close/>
                  <a:moveTo>
                    <a:pt x="98" y="0"/>
                  </a:moveTo>
                  <a:lnTo>
                    <a:pt x="116" y="3"/>
                  </a:lnTo>
                  <a:lnTo>
                    <a:pt x="132" y="10"/>
                  </a:lnTo>
                  <a:lnTo>
                    <a:pt x="147" y="22"/>
                  </a:lnTo>
                  <a:lnTo>
                    <a:pt x="157" y="37"/>
                  </a:lnTo>
                  <a:lnTo>
                    <a:pt x="161" y="40"/>
                  </a:lnTo>
                  <a:lnTo>
                    <a:pt x="164" y="46"/>
                  </a:lnTo>
                  <a:lnTo>
                    <a:pt x="166" y="50"/>
                  </a:lnTo>
                  <a:lnTo>
                    <a:pt x="169" y="55"/>
                  </a:lnTo>
                  <a:lnTo>
                    <a:pt x="169" y="52"/>
                  </a:lnTo>
                  <a:lnTo>
                    <a:pt x="185" y="29"/>
                  </a:lnTo>
                  <a:lnTo>
                    <a:pt x="205" y="10"/>
                  </a:lnTo>
                  <a:lnTo>
                    <a:pt x="222" y="3"/>
                  </a:lnTo>
                  <a:lnTo>
                    <a:pt x="239" y="0"/>
                  </a:lnTo>
                  <a:lnTo>
                    <a:pt x="256" y="3"/>
                  </a:lnTo>
                  <a:lnTo>
                    <a:pt x="271" y="12"/>
                  </a:lnTo>
                  <a:lnTo>
                    <a:pt x="280" y="23"/>
                  </a:lnTo>
                  <a:lnTo>
                    <a:pt x="284" y="40"/>
                  </a:lnTo>
                  <a:lnTo>
                    <a:pt x="281" y="55"/>
                  </a:lnTo>
                  <a:lnTo>
                    <a:pt x="273" y="69"/>
                  </a:lnTo>
                  <a:lnTo>
                    <a:pt x="259" y="82"/>
                  </a:lnTo>
                  <a:lnTo>
                    <a:pt x="252" y="86"/>
                  </a:lnTo>
                  <a:lnTo>
                    <a:pt x="244" y="90"/>
                  </a:lnTo>
                  <a:lnTo>
                    <a:pt x="321" y="90"/>
                  </a:lnTo>
                  <a:lnTo>
                    <a:pt x="326" y="92"/>
                  </a:lnTo>
                  <a:lnTo>
                    <a:pt x="334" y="97"/>
                  </a:lnTo>
                  <a:lnTo>
                    <a:pt x="337" y="107"/>
                  </a:lnTo>
                  <a:lnTo>
                    <a:pt x="337" y="168"/>
                  </a:lnTo>
                  <a:lnTo>
                    <a:pt x="178" y="168"/>
                  </a:lnTo>
                  <a:lnTo>
                    <a:pt x="178" y="90"/>
                  </a:lnTo>
                  <a:lnTo>
                    <a:pt x="159" y="90"/>
                  </a:lnTo>
                  <a:lnTo>
                    <a:pt x="159" y="168"/>
                  </a:lnTo>
                  <a:lnTo>
                    <a:pt x="0" y="168"/>
                  </a:lnTo>
                  <a:lnTo>
                    <a:pt x="0" y="107"/>
                  </a:lnTo>
                  <a:lnTo>
                    <a:pt x="2" y="102"/>
                  </a:lnTo>
                  <a:lnTo>
                    <a:pt x="4" y="97"/>
                  </a:lnTo>
                  <a:lnTo>
                    <a:pt x="7" y="94"/>
                  </a:lnTo>
                  <a:lnTo>
                    <a:pt x="12" y="92"/>
                  </a:lnTo>
                  <a:lnTo>
                    <a:pt x="17" y="90"/>
                  </a:lnTo>
                  <a:lnTo>
                    <a:pt x="85" y="90"/>
                  </a:lnTo>
                  <a:lnTo>
                    <a:pt x="69" y="80"/>
                  </a:lnTo>
                  <a:lnTo>
                    <a:pt x="58" y="68"/>
                  </a:lnTo>
                  <a:lnTo>
                    <a:pt x="52" y="56"/>
                  </a:lnTo>
                  <a:lnTo>
                    <a:pt x="50" y="46"/>
                  </a:lnTo>
                  <a:lnTo>
                    <a:pt x="53" y="33"/>
                  </a:lnTo>
                  <a:lnTo>
                    <a:pt x="58" y="22"/>
                  </a:lnTo>
                  <a:lnTo>
                    <a:pt x="66" y="13"/>
                  </a:lnTo>
                  <a:lnTo>
                    <a:pt x="81" y="4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6DAC99EA-E421-4B9E-B42E-14C5DB6AE59F}"/>
              </a:ext>
            </a:extLst>
          </p:cNvPr>
          <p:cNvGrpSpPr/>
          <p:nvPr/>
        </p:nvGrpSpPr>
        <p:grpSpPr>
          <a:xfrm>
            <a:off x="7193473" y="1143000"/>
            <a:ext cx="2194562" cy="1803400"/>
            <a:chOff x="7193473" y="1143000"/>
            <a:chExt cx="2194562" cy="1803400"/>
          </a:xfrm>
        </p:grpSpPr>
        <p:sp>
          <p:nvSpPr>
            <p:cNvPr id="11" name="Rectangle 10"/>
            <p:cNvSpPr/>
            <p:nvPr/>
          </p:nvSpPr>
          <p:spPr>
            <a:xfrm>
              <a:off x="7193473" y="1143000"/>
              <a:ext cx="2194562" cy="18034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28852" y="1261507"/>
              <a:ext cx="15696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Customer </a:t>
              </a:r>
            </a:p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Relationships</a:t>
              </a:r>
            </a:p>
          </p:txBody>
        </p:sp>
        <p:sp>
          <p:nvSpPr>
            <p:cNvPr id="26" name="Freeform 16"/>
            <p:cNvSpPr>
              <a:spLocks/>
            </p:cNvSpPr>
            <p:nvPr/>
          </p:nvSpPr>
          <p:spPr bwMode="auto">
            <a:xfrm>
              <a:off x="8893884" y="1371600"/>
              <a:ext cx="320078" cy="274629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92" y="0"/>
                </a:cxn>
                <a:cxn ang="0">
                  <a:pos x="113" y="4"/>
                </a:cxn>
                <a:cxn ang="0">
                  <a:pos x="133" y="14"/>
                </a:cxn>
                <a:cxn ang="0">
                  <a:pos x="150" y="29"/>
                </a:cxn>
                <a:cxn ang="0">
                  <a:pos x="162" y="48"/>
                </a:cxn>
                <a:cxn ang="0">
                  <a:pos x="164" y="53"/>
                </a:cxn>
                <a:cxn ang="0">
                  <a:pos x="166" y="59"/>
                </a:cxn>
                <a:cxn ang="0">
                  <a:pos x="168" y="48"/>
                </a:cxn>
                <a:cxn ang="0">
                  <a:pos x="182" y="29"/>
                </a:cxn>
                <a:cxn ang="0">
                  <a:pos x="197" y="14"/>
                </a:cxn>
                <a:cxn ang="0">
                  <a:pos x="217" y="4"/>
                </a:cxn>
                <a:cxn ang="0">
                  <a:pos x="238" y="0"/>
                </a:cxn>
                <a:cxn ang="0">
                  <a:pos x="261" y="0"/>
                </a:cxn>
                <a:cxn ang="0">
                  <a:pos x="282" y="8"/>
                </a:cxn>
                <a:cxn ang="0">
                  <a:pos x="302" y="19"/>
                </a:cxn>
                <a:cxn ang="0">
                  <a:pos x="316" y="36"/>
                </a:cxn>
                <a:cxn ang="0">
                  <a:pos x="327" y="55"/>
                </a:cxn>
                <a:cxn ang="0">
                  <a:pos x="331" y="76"/>
                </a:cxn>
                <a:cxn ang="0">
                  <a:pos x="329" y="98"/>
                </a:cxn>
                <a:cxn ang="0">
                  <a:pos x="323" y="120"/>
                </a:cxn>
                <a:cxn ang="0">
                  <a:pos x="316" y="131"/>
                </a:cxn>
                <a:cxn ang="0">
                  <a:pos x="306" y="145"/>
                </a:cxn>
                <a:cxn ang="0">
                  <a:pos x="294" y="159"/>
                </a:cxn>
                <a:cxn ang="0">
                  <a:pos x="278" y="175"/>
                </a:cxn>
                <a:cxn ang="0">
                  <a:pos x="262" y="192"/>
                </a:cxn>
                <a:cxn ang="0">
                  <a:pos x="228" y="226"/>
                </a:cxn>
                <a:cxn ang="0">
                  <a:pos x="212" y="241"/>
                </a:cxn>
                <a:cxn ang="0">
                  <a:pos x="197" y="255"/>
                </a:cxn>
                <a:cxn ang="0">
                  <a:pos x="184" y="267"/>
                </a:cxn>
                <a:cxn ang="0">
                  <a:pos x="175" y="276"/>
                </a:cxn>
                <a:cxn ang="0">
                  <a:pos x="168" y="281"/>
                </a:cxn>
                <a:cxn ang="0">
                  <a:pos x="166" y="284"/>
                </a:cxn>
                <a:cxn ang="0">
                  <a:pos x="163" y="281"/>
                </a:cxn>
                <a:cxn ang="0">
                  <a:pos x="157" y="276"/>
                </a:cxn>
                <a:cxn ang="0">
                  <a:pos x="147" y="267"/>
                </a:cxn>
                <a:cxn ang="0">
                  <a:pos x="134" y="255"/>
                </a:cxn>
                <a:cxn ang="0">
                  <a:pos x="102" y="226"/>
                </a:cxn>
                <a:cxn ang="0">
                  <a:pos x="68" y="192"/>
                </a:cxn>
                <a:cxn ang="0">
                  <a:pos x="52" y="175"/>
                </a:cxn>
                <a:cxn ang="0">
                  <a:pos x="37" y="159"/>
                </a:cxn>
                <a:cxn ang="0">
                  <a:pos x="25" y="145"/>
                </a:cxn>
                <a:cxn ang="0">
                  <a:pos x="14" y="131"/>
                </a:cxn>
                <a:cxn ang="0">
                  <a:pos x="8" y="120"/>
                </a:cxn>
                <a:cxn ang="0">
                  <a:pos x="1" y="98"/>
                </a:cxn>
                <a:cxn ang="0">
                  <a:pos x="0" y="76"/>
                </a:cxn>
                <a:cxn ang="0">
                  <a:pos x="5" y="55"/>
                </a:cxn>
                <a:cxn ang="0">
                  <a:pos x="14" y="36"/>
                </a:cxn>
                <a:cxn ang="0">
                  <a:pos x="30" y="19"/>
                </a:cxn>
                <a:cxn ang="0">
                  <a:pos x="48" y="8"/>
                </a:cxn>
                <a:cxn ang="0">
                  <a:pos x="69" y="0"/>
                </a:cxn>
              </a:cxnLst>
              <a:rect l="0" t="0" r="r" b="b"/>
              <a:pathLst>
                <a:path w="331" h="284">
                  <a:moveTo>
                    <a:pt x="69" y="0"/>
                  </a:moveTo>
                  <a:lnTo>
                    <a:pt x="92" y="0"/>
                  </a:lnTo>
                  <a:lnTo>
                    <a:pt x="113" y="4"/>
                  </a:lnTo>
                  <a:lnTo>
                    <a:pt x="133" y="14"/>
                  </a:lnTo>
                  <a:lnTo>
                    <a:pt x="150" y="29"/>
                  </a:lnTo>
                  <a:lnTo>
                    <a:pt x="162" y="48"/>
                  </a:lnTo>
                  <a:lnTo>
                    <a:pt x="164" y="53"/>
                  </a:lnTo>
                  <a:lnTo>
                    <a:pt x="166" y="59"/>
                  </a:lnTo>
                  <a:lnTo>
                    <a:pt x="168" y="48"/>
                  </a:lnTo>
                  <a:lnTo>
                    <a:pt x="182" y="29"/>
                  </a:lnTo>
                  <a:lnTo>
                    <a:pt x="197" y="14"/>
                  </a:lnTo>
                  <a:lnTo>
                    <a:pt x="217" y="4"/>
                  </a:lnTo>
                  <a:lnTo>
                    <a:pt x="238" y="0"/>
                  </a:lnTo>
                  <a:lnTo>
                    <a:pt x="261" y="0"/>
                  </a:lnTo>
                  <a:lnTo>
                    <a:pt x="282" y="8"/>
                  </a:lnTo>
                  <a:lnTo>
                    <a:pt x="302" y="19"/>
                  </a:lnTo>
                  <a:lnTo>
                    <a:pt x="316" y="36"/>
                  </a:lnTo>
                  <a:lnTo>
                    <a:pt x="327" y="55"/>
                  </a:lnTo>
                  <a:lnTo>
                    <a:pt x="331" y="76"/>
                  </a:lnTo>
                  <a:lnTo>
                    <a:pt x="329" y="98"/>
                  </a:lnTo>
                  <a:lnTo>
                    <a:pt x="323" y="120"/>
                  </a:lnTo>
                  <a:lnTo>
                    <a:pt x="316" y="131"/>
                  </a:lnTo>
                  <a:lnTo>
                    <a:pt x="306" y="145"/>
                  </a:lnTo>
                  <a:lnTo>
                    <a:pt x="294" y="159"/>
                  </a:lnTo>
                  <a:lnTo>
                    <a:pt x="278" y="175"/>
                  </a:lnTo>
                  <a:lnTo>
                    <a:pt x="262" y="192"/>
                  </a:lnTo>
                  <a:lnTo>
                    <a:pt x="228" y="226"/>
                  </a:lnTo>
                  <a:lnTo>
                    <a:pt x="212" y="241"/>
                  </a:lnTo>
                  <a:lnTo>
                    <a:pt x="197" y="255"/>
                  </a:lnTo>
                  <a:lnTo>
                    <a:pt x="184" y="267"/>
                  </a:lnTo>
                  <a:lnTo>
                    <a:pt x="175" y="276"/>
                  </a:lnTo>
                  <a:lnTo>
                    <a:pt x="168" y="281"/>
                  </a:lnTo>
                  <a:lnTo>
                    <a:pt x="166" y="284"/>
                  </a:lnTo>
                  <a:lnTo>
                    <a:pt x="163" y="281"/>
                  </a:lnTo>
                  <a:lnTo>
                    <a:pt x="157" y="276"/>
                  </a:lnTo>
                  <a:lnTo>
                    <a:pt x="147" y="267"/>
                  </a:lnTo>
                  <a:lnTo>
                    <a:pt x="134" y="255"/>
                  </a:lnTo>
                  <a:lnTo>
                    <a:pt x="102" y="226"/>
                  </a:lnTo>
                  <a:lnTo>
                    <a:pt x="68" y="192"/>
                  </a:lnTo>
                  <a:lnTo>
                    <a:pt x="52" y="175"/>
                  </a:lnTo>
                  <a:lnTo>
                    <a:pt x="37" y="159"/>
                  </a:lnTo>
                  <a:lnTo>
                    <a:pt x="25" y="145"/>
                  </a:lnTo>
                  <a:lnTo>
                    <a:pt x="14" y="131"/>
                  </a:lnTo>
                  <a:lnTo>
                    <a:pt x="8" y="120"/>
                  </a:lnTo>
                  <a:lnTo>
                    <a:pt x="1" y="98"/>
                  </a:lnTo>
                  <a:lnTo>
                    <a:pt x="0" y="76"/>
                  </a:lnTo>
                  <a:lnTo>
                    <a:pt x="5" y="55"/>
                  </a:lnTo>
                  <a:lnTo>
                    <a:pt x="14" y="36"/>
                  </a:lnTo>
                  <a:lnTo>
                    <a:pt x="30" y="19"/>
                  </a:lnTo>
                  <a:lnTo>
                    <a:pt x="48" y="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9777556E-6EB9-49CB-803F-40FE29BA561A}"/>
              </a:ext>
            </a:extLst>
          </p:cNvPr>
          <p:cNvGrpSpPr/>
          <p:nvPr/>
        </p:nvGrpSpPr>
        <p:grpSpPr>
          <a:xfrm>
            <a:off x="2801780" y="2946400"/>
            <a:ext cx="2194562" cy="1778000"/>
            <a:chOff x="2801780" y="2946400"/>
            <a:chExt cx="2194562" cy="1778000"/>
          </a:xfrm>
        </p:grpSpPr>
        <p:sp>
          <p:nvSpPr>
            <p:cNvPr id="10" name="Rectangle 9"/>
            <p:cNvSpPr/>
            <p:nvPr/>
          </p:nvSpPr>
          <p:spPr>
            <a:xfrm>
              <a:off x="2801780" y="2946400"/>
              <a:ext cx="2194562" cy="1778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56144" y="3076239"/>
              <a:ext cx="128753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Key </a:t>
              </a:r>
            </a:p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Resources</a:t>
              </a:r>
            </a:p>
          </p:txBody>
        </p:sp>
        <p:grpSp>
          <p:nvGrpSpPr>
            <p:cNvPr id="4" name="Group 30"/>
            <p:cNvGrpSpPr/>
            <p:nvPr/>
          </p:nvGrpSpPr>
          <p:grpSpPr>
            <a:xfrm>
              <a:off x="4367391" y="3158223"/>
              <a:ext cx="460295" cy="336522"/>
              <a:chOff x="5715001" y="3627438"/>
              <a:chExt cx="755650" cy="552450"/>
            </a:xfrm>
            <a:solidFill>
              <a:schemeClr val="accent2"/>
            </a:solidFill>
          </p:grpSpPr>
          <p:sp>
            <p:nvSpPr>
              <p:cNvPr id="56" name="Freeform 18"/>
              <p:cNvSpPr>
                <a:spLocks/>
              </p:cNvSpPr>
              <p:nvPr/>
            </p:nvSpPr>
            <p:spPr bwMode="auto">
              <a:xfrm>
                <a:off x="6283326" y="3627438"/>
                <a:ext cx="161925" cy="61913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66" y="3"/>
                  </a:cxn>
                  <a:cxn ang="0">
                    <a:pos x="78" y="8"/>
                  </a:cxn>
                  <a:cxn ang="0">
                    <a:pos x="89" y="13"/>
                  </a:cxn>
                  <a:cxn ang="0">
                    <a:pos x="102" y="26"/>
                  </a:cxn>
                  <a:cxn ang="0">
                    <a:pos x="89" y="37"/>
                  </a:cxn>
                  <a:cxn ang="0">
                    <a:pos x="86" y="38"/>
                  </a:cxn>
                  <a:cxn ang="0">
                    <a:pos x="86" y="37"/>
                  </a:cxn>
                  <a:cxn ang="0">
                    <a:pos x="85" y="37"/>
                  </a:cxn>
                  <a:cxn ang="0">
                    <a:pos x="85" y="36"/>
                  </a:cxn>
                  <a:cxn ang="0">
                    <a:pos x="82" y="34"/>
                  </a:cxn>
                  <a:cxn ang="0">
                    <a:pos x="77" y="29"/>
                  </a:cxn>
                  <a:cxn ang="0">
                    <a:pos x="66" y="22"/>
                  </a:cxn>
                  <a:cxn ang="0">
                    <a:pos x="52" y="20"/>
                  </a:cxn>
                  <a:cxn ang="0">
                    <a:pos x="44" y="21"/>
                  </a:cxn>
                  <a:cxn ang="0">
                    <a:pos x="35" y="24"/>
                  </a:cxn>
                  <a:cxn ang="0">
                    <a:pos x="24" y="30"/>
                  </a:cxn>
                  <a:cxn ang="0">
                    <a:pos x="14" y="39"/>
                  </a:cxn>
                  <a:cxn ang="0">
                    <a:pos x="0" y="25"/>
                  </a:cxn>
                  <a:cxn ang="0">
                    <a:pos x="19" y="11"/>
                  </a:cxn>
                  <a:cxn ang="0">
                    <a:pos x="36" y="3"/>
                  </a:cxn>
                  <a:cxn ang="0">
                    <a:pos x="52" y="0"/>
                  </a:cxn>
                </a:cxnLst>
                <a:rect l="0" t="0" r="r" b="b"/>
                <a:pathLst>
                  <a:path w="102" h="39">
                    <a:moveTo>
                      <a:pt x="52" y="0"/>
                    </a:moveTo>
                    <a:lnTo>
                      <a:pt x="66" y="3"/>
                    </a:lnTo>
                    <a:lnTo>
                      <a:pt x="78" y="8"/>
                    </a:lnTo>
                    <a:lnTo>
                      <a:pt x="89" y="13"/>
                    </a:lnTo>
                    <a:lnTo>
                      <a:pt x="102" y="26"/>
                    </a:lnTo>
                    <a:lnTo>
                      <a:pt x="89" y="37"/>
                    </a:lnTo>
                    <a:lnTo>
                      <a:pt x="86" y="38"/>
                    </a:lnTo>
                    <a:lnTo>
                      <a:pt x="86" y="37"/>
                    </a:lnTo>
                    <a:lnTo>
                      <a:pt x="85" y="37"/>
                    </a:lnTo>
                    <a:lnTo>
                      <a:pt x="85" y="36"/>
                    </a:lnTo>
                    <a:lnTo>
                      <a:pt x="82" y="34"/>
                    </a:lnTo>
                    <a:lnTo>
                      <a:pt x="77" y="29"/>
                    </a:lnTo>
                    <a:lnTo>
                      <a:pt x="66" y="22"/>
                    </a:lnTo>
                    <a:lnTo>
                      <a:pt x="52" y="20"/>
                    </a:lnTo>
                    <a:lnTo>
                      <a:pt x="44" y="21"/>
                    </a:lnTo>
                    <a:lnTo>
                      <a:pt x="35" y="24"/>
                    </a:lnTo>
                    <a:lnTo>
                      <a:pt x="24" y="30"/>
                    </a:lnTo>
                    <a:lnTo>
                      <a:pt x="14" y="39"/>
                    </a:lnTo>
                    <a:lnTo>
                      <a:pt x="0" y="25"/>
                    </a:lnTo>
                    <a:lnTo>
                      <a:pt x="19" y="11"/>
                    </a:lnTo>
                    <a:lnTo>
                      <a:pt x="36" y="3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9"/>
              <p:cNvSpPr>
                <a:spLocks/>
              </p:cNvSpPr>
              <p:nvPr/>
            </p:nvSpPr>
            <p:spPr bwMode="auto">
              <a:xfrm>
                <a:off x="6122988" y="3689350"/>
                <a:ext cx="158750" cy="63500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100" y="15"/>
                  </a:cxn>
                  <a:cxn ang="0">
                    <a:pos x="83" y="29"/>
                  </a:cxn>
                  <a:cxn ang="0">
                    <a:pos x="66" y="37"/>
                  </a:cxn>
                  <a:cxn ang="0">
                    <a:pos x="50" y="40"/>
                  </a:cxn>
                  <a:cxn ang="0">
                    <a:pos x="35" y="38"/>
                  </a:cxn>
                  <a:cxn ang="0">
                    <a:pos x="24" y="33"/>
                  </a:cxn>
                  <a:cxn ang="0">
                    <a:pos x="13" y="27"/>
                  </a:cxn>
                  <a:cxn ang="0">
                    <a:pos x="9" y="24"/>
                  </a:cxn>
                  <a:cxn ang="0">
                    <a:pos x="6" y="20"/>
                  </a:cxn>
                  <a:cxn ang="0">
                    <a:pos x="0" y="14"/>
                  </a:cxn>
                  <a:cxn ang="0">
                    <a:pos x="14" y="2"/>
                  </a:cxn>
                  <a:cxn ang="0">
                    <a:pos x="16" y="2"/>
                  </a:cxn>
                  <a:cxn ang="0">
                    <a:pos x="16" y="4"/>
                  </a:cxn>
                  <a:cxn ang="0">
                    <a:pos x="17" y="4"/>
                  </a:cxn>
                  <a:cxn ang="0">
                    <a:pos x="18" y="7"/>
                  </a:cxn>
                  <a:cxn ang="0">
                    <a:pos x="21" y="8"/>
                  </a:cxn>
                  <a:cxn ang="0">
                    <a:pos x="25" y="11"/>
                  </a:cxn>
                  <a:cxn ang="0">
                    <a:pos x="35" y="17"/>
                  </a:cxn>
                  <a:cxn ang="0">
                    <a:pos x="50" y="20"/>
                  </a:cxn>
                  <a:cxn ang="0">
                    <a:pos x="60" y="19"/>
                  </a:cxn>
                  <a:cxn ang="0">
                    <a:pos x="74" y="12"/>
                  </a:cxn>
                  <a:cxn ang="0">
                    <a:pos x="87" y="0"/>
                  </a:cxn>
                </a:cxnLst>
                <a:rect l="0" t="0" r="r" b="b"/>
                <a:pathLst>
                  <a:path w="100" h="40">
                    <a:moveTo>
                      <a:pt x="87" y="0"/>
                    </a:moveTo>
                    <a:lnTo>
                      <a:pt x="100" y="15"/>
                    </a:lnTo>
                    <a:lnTo>
                      <a:pt x="83" y="29"/>
                    </a:lnTo>
                    <a:lnTo>
                      <a:pt x="66" y="37"/>
                    </a:lnTo>
                    <a:lnTo>
                      <a:pt x="50" y="40"/>
                    </a:lnTo>
                    <a:lnTo>
                      <a:pt x="35" y="38"/>
                    </a:lnTo>
                    <a:lnTo>
                      <a:pt x="24" y="33"/>
                    </a:lnTo>
                    <a:lnTo>
                      <a:pt x="13" y="27"/>
                    </a:lnTo>
                    <a:lnTo>
                      <a:pt x="9" y="24"/>
                    </a:lnTo>
                    <a:lnTo>
                      <a:pt x="6" y="20"/>
                    </a:lnTo>
                    <a:lnTo>
                      <a:pt x="0" y="1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21" y="8"/>
                    </a:lnTo>
                    <a:lnTo>
                      <a:pt x="25" y="11"/>
                    </a:lnTo>
                    <a:lnTo>
                      <a:pt x="35" y="17"/>
                    </a:lnTo>
                    <a:lnTo>
                      <a:pt x="50" y="20"/>
                    </a:lnTo>
                    <a:lnTo>
                      <a:pt x="60" y="19"/>
                    </a:lnTo>
                    <a:lnTo>
                      <a:pt x="74" y="12"/>
                    </a:lnTo>
                    <a:lnTo>
                      <a:pt x="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20"/>
              <p:cNvSpPr>
                <a:spLocks/>
              </p:cNvSpPr>
              <p:nvPr/>
            </p:nvSpPr>
            <p:spPr bwMode="auto">
              <a:xfrm>
                <a:off x="6062663" y="3705225"/>
                <a:ext cx="407988" cy="444500"/>
              </a:xfrm>
              <a:custGeom>
                <a:avLst/>
                <a:gdLst/>
                <a:ahLst/>
                <a:cxnLst>
                  <a:cxn ang="0">
                    <a:pos x="208" y="0"/>
                  </a:cxn>
                  <a:cxn ang="0">
                    <a:pos x="257" y="0"/>
                  </a:cxn>
                  <a:cxn ang="0">
                    <a:pos x="257" y="280"/>
                  </a:cxn>
                  <a:cxn ang="0">
                    <a:pos x="27" y="280"/>
                  </a:cxn>
                  <a:cxn ang="0">
                    <a:pos x="27" y="279"/>
                  </a:cxn>
                  <a:cxn ang="0">
                    <a:pos x="29" y="277"/>
                  </a:cxn>
                  <a:cxn ang="0">
                    <a:pos x="29" y="275"/>
                  </a:cxn>
                  <a:cxn ang="0">
                    <a:pos x="31" y="273"/>
                  </a:cxn>
                  <a:cxn ang="0">
                    <a:pos x="37" y="268"/>
                  </a:cxn>
                  <a:cxn ang="0">
                    <a:pos x="39" y="264"/>
                  </a:cxn>
                  <a:cxn ang="0">
                    <a:pos x="40" y="259"/>
                  </a:cxn>
                  <a:cxn ang="0">
                    <a:pos x="43" y="247"/>
                  </a:cxn>
                  <a:cxn ang="0">
                    <a:pos x="43" y="230"/>
                  </a:cxn>
                  <a:cxn ang="0">
                    <a:pos x="40" y="210"/>
                  </a:cxn>
                  <a:cxn ang="0">
                    <a:pos x="33" y="193"/>
                  </a:cxn>
                  <a:cxn ang="0">
                    <a:pos x="18" y="178"/>
                  </a:cxn>
                  <a:cxn ang="0">
                    <a:pos x="13" y="171"/>
                  </a:cxn>
                  <a:cxn ang="0">
                    <a:pos x="6" y="166"/>
                  </a:cxn>
                  <a:cxn ang="0">
                    <a:pos x="0" y="162"/>
                  </a:cxn>
                  <a:cxn ang="0">
                    <a:pos x="5" y="148"/>
                  </a:cxn>
                  <a:cxn ang="0">
                    <a:pos x="8" y="132"/>
                  </a:cxn>
                  <a:cxn ang="0">
                    <a:pos x="39" y="148"/>
                  </a:cxn>
                  <a:cxn ang="0">
                    <a:pos x="39" y="98"/>
                  </a:cxn>
                  <a:cxn ang="0">
                    <a:pos x="138" y="144"/>
                  </a:cxn>
                  <a:cxn ang="0">
                    <a:pos x="138" y="98"/>
                  </a:cxn>
                  <a:cxn ang="0">
                    <a:pos x="208" y="136"/>
                  </a:cxn>
                  <a:cxn ang="0">
                    <a:pos x="208" y="0"/>
                  </a:cxn>
                </a:cxnLst>
                <a:rect l="0" t="0" r="r" b="b"/>
                <a:pathLst>
                  <a:path w="257" h="280">
                    <a:moveTo>
                      <a:pt x="208" y="0"/>
                    </a:moveTo>
                    <a:lnTo>
                      <a:pt x="257" y="0"/>
                    </a:lnTo>
                    <a:lnTo>
                      <a:pt x="257" y="280"/>
                    </a:lnTo>
                    <a:lnTo>
                      <a:pt x="27" y="280"/>
                    </a:lnTo>
                    <a:lnTo>
                      <a:pt x="27" y="279"/>
                    </a:lnTo>
                    <a:lnTo>
                      <a:pt x="29" y="277"/>
                    </a:lnTo>
                    <a:lnTo>
                      <a:pt x="29" y="275"/>
                    </a:lnTo>
                    <a:lnTo>
                      <a:pt x="31" y="273"/>
                    </a:lnTo>
                    <a:lnTo>
                      <a:pt x="37" y="268"/>
                    </a:lnTo>
                    <a:lnTo>
                      <a:pt x="39" y="264"/>
                    </a:lnTo>
                    <a:lnTo>
                      <a:pt x="40" y="259"/>
                    </a:lnTo>
                    <a:lnTo>
                      <a:pt x="43" y="247"/>
                    </a:lnTo>
                    <a:lnTo>
                      <a:pt x="43" y="230"/>
                    </a:lnTo>
                    <a:lnTo>
                      <a:pt x="40" y="210"/>
                    </a:lnTo>
                    <a:lnTo>
                      <a:pt x="33" y="193"/>
                    </a:lnTo>
                    <a:lnTo>
                      <a:pt x="18" y="178"/>
                    </a:lnTo>
                    <a:lnTo>
                      <a:pt x="13" y="171"/>
                    </a:lnTo>
                    <a:lnTo>
                      <a:pt x="6" y="166"/>
                    </a:lnTo>
                    <a:lnTo>
                      <a:pt x="0" y="162"/>
                    </a:lnTo>
                    <a:lnTo>
                      <a:pt x="5" y="148"/>
                    </a:lnTo>
                    <a:lnTo>
                      <a:pt x="8" y="132"/>
                    </a:lnTo>
                    <a:lnTo>
                      <a:pt x="39" y="148"/>
                    </a:lnTo>
                    <a:lnTo>
                      <a:pt x="39" y="98"/>
                    </a:lnTo>
                    <a:lnTo>
                      <a:pt x="138" y="144"/>
                    </a:lnTo>
                    <a:lnTo>
                      <a:pt x="138" y="98"/>
                    </a:lnTo>
                    <a:lnTo>
                      <a:pt x="208" y="136"/>
                    </a:lnTo>
                    <a:lnTo>
                      <a:pt x="2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21"/>
              <p:cNvSpPr>
                <a:spLocks/>
              </p:cNvSpPr>
              <p:nvPr/>
            </p:nvSpPr>
            <p:spPr bwMode="auto">
              <a:xfrm>
                <a:off x="5965826" y="3627438"/>
                <a:ext cx="158750" cy="61913"/>
              </a:xfrm>
              <a:custGeom>
                <a:avLst/>
                <a:gdLst/>
                <a:ahLst/>
                <a:cxnLst>
                  <a:cxn ang="0">
                    <a:pos x="50" y="0"/>
                  </a:cxn>
                  <a:cxn ang="0">
                    <a:pos x="65" y="3"/>
                  </a:cxn>
                  <a:cxn ang="0">
                    <a:pos x="76" y="8"/>
                  </a:cxn>
                  <a:cxn ang="0">
                    <a:pos x="87" y="13"/>
                  </a:cxn>
                  <a:cxn ang="0">
                    <a:pos x="91" y="16"/>
                  </a:cxn>
                  <a:cxn ang="0">
                    <a:pos x="94" y="20"/>
                  </a:cxn>
                  <a:cxn ang="0">
                    <a:pos x="100" y="26"/>
                  </a:cxn>
                  <a:cxn ang="0">
                    <a:pos x="86" y="38"/>
                  </a:cxn>
                  <a:cxn ang="0">
                    <a:pos x="79" y="32"/>
                  </a:cxn>
                  <a:cxn ang="0">
                    <a:pos x="75" y="29"/>
                  </a:cxn>
                  <a:cxn ang="0">
                    <a:pos x="65" y="22"/>
                  </a:cxn>
                  <a:cxn ang="0">
                    <a:pos x="50" y="20"/>
                  </a:cxn>
                  <a:cxn ang="0">
                    <a:pos x="39" y="21"/>
                  </a:cxn>
                  <a:cxn ang="0">
                    <a:pos x="28" y="28"/>
                  </a:cxn>
                  <a:cxn ang="0">
                    <a:pos x="13" y="39"/>
                  </a:cxn>
                  <a:cxn ang="0">
                    <a:pos x="0" y="25"/>
                  </a:cxn>
                  <a:cxn ang="0">
                    <a:pos x="17" y="11"/>
                  </a:cxn>
                  <a:cxn ang="0">
                    <a:pos x="34" y="3"/>
                  </a:cxn>
                  <a:cxn ang="0">
                    <a:pos x="50" y="0"/>
                  </a:cxn>
                </a:cxnLst>
                <a:rect l="0" t="0" r="r" b="b"/>
                <a:pathLst>
                  <a:path w="100" h="39">
                    <a:moveTo>
                      <a:pt x="50" y="0"/>
                    </a:moveTo>
                    <a:lnTo>
                      <a:pt x="65" y="3"/>
                    </a:lnTo>
                    <a:lnTo>
                      <a:pt x="76" y="8"/>
                    </a:lnTo>
                    <a:lnTo>
                      <a:pt x="87" y="13"/>
                    </a:lnTo>
                    <a:lnTo>
                      <a:pt x="91" y="16"/>
                    </a:lnTo>
                    <a:lnTo>
                      <a:pt x="94" y="20"/>
                    </a:lnTo>
                    <a:lnTo>
                      <a:pt x="100" y="26"/>
                    </a:lnTo>
                    <a:lnTo>
                      <a:pt x="86" y="38"/>
                    </a:lnTo>
                    <a:lnTo>
                      <a:pt x="79" y="32"/>
                    </a:lnTo>
                    <a:lnTo>
                      <a:pt x="75" y="29"/>
                    </a:lnTo>
                    <a:lnTo>
                      <a:pt x="65" y="22"/>
                    </a:lnTo>
                    <a:lnTo>
                      <a:pt x="50" y="20"/>
                    </a:lnTo>
                    <a:lnTo>
                      <a:pt x="39" y="21"/>
                    </a:lnTo>
                    <a:lnTo>
                      <a:pt x="28" y="28"/>
                    </a:lnTo>
                    <a:lnTo>
                      <a:pt x="13" y="39"/>
                    </a:lnTo>
                    <a:lnTo>
                      <a:pt x="0" y="25"/>
                    </a:lnTo>
                    <a:lnTo>
                      <a:pt x="17" y="11"/>
                    </a:lnTo>
                    <a:lnTo>
                      <a:pt x="34" y="3"/>
                    </a:lnTo>
                    <a:lnTo>
                      <a:pt x="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22"/>
              <p:cNvSpPr>
                <a:spLocks noEditPoints="1"/>
              </p:cNvSpPr>
              <p:nvPr/>
            </p:nvSpPr>
            <p:spPr bwMode="auto">
              <a:xfrm>
                <a:off x="5715001" y="3843338"/>
                <a:ext cx="393700" cy="336550"/>
              </a:xfrm>
              <a:custGeom>
                <a:avLst/>
                <a:gdLst/>
                <a:ahLst/>
                <a:cxnLst>
                  <a:cxn ang="0">
                    <a:pos x="64" y="33"/>
                  </a:cxn>
                  <a:cxn ang="0">
                    <a:pos x="80" y="49"/>
                  </a:cxn>
                  <a:cxn ang="0">
                    <a:pos x="80" y="74"/>
                  </a:cxn>
                  <a:cxn ang="0">
                    <a:pos x="80" y="87"/>
                  </a:cxn>
                  <a:cxn ang="0">
                    <a:pos x="96" y="101"/>
                  </a:cxn>
                  <a:cxn ang="0">
                    <a:pos x="89" y="112"/>
                  </a:cxn>
                  <a:cxn ang="0">
                    <a:pos x="87" y="105"/>
                  </a:cxn>
                  <a:cxn ang="0">
                    <a:pos x="85" y="105"/>
                  </a:cxn>
                  <a:cxn ang="0">
                    <a:pos x="87" y="110"/>
                  </a:cxn>
                  <a:cxn ang="0">
                    <a:pos x="81" y="127"/>
                  </a:cxn>
                  <a:cxn ang="0">
                    <a:pos x="79" y="155"/>
                  </a:cxn>
                  <a:cxn ang="0">
                    <a:pos x="68" y="171"/>
                  </a:cxn>
                  <a:cxn ang="0">
                    <a:pos x="30" y="169"/>
                  </a:cxn>
                  <a:cxn ang="0">
                    <a:pos x="14" y="160"/>
                  </a:cxn>
                  <a:cxn ang="0">
                    <a:pos x="12" y="138"/>
                  </a:cxn>
                  <a:cxn ang="0">
                    <a:pos x="18" y="118"/>
                  </a:cxn>
                  <a:cxn ang="0">
                    <a:pos x="19" y="112"/>
                  </a:cxn>
                  <a:cxn ang="0">
                    <a:pos x="21" y="105"/>
                  </a:cxn>
                  <a:cxn ang="0">
                    <a:pos x="22" y="102"/>
                  </a:cxn>
                  <a:cxn ang="0">
                    <a:pos x="18" y="113"/>
                  </a:cxn>
                  <a:cxn ang="0">
                    <a:pos x="9" y="135"/>
                  </a:cxn>
                  <a:cxn ang="0">
                    <a:pos x="2" y="144"/>
                  </a:cxn>
                  <a:cxn ang="0">
                    <a:pos x="0" y="126"/>
                  </a:cxn>
                  <a:cxn ang="0">
                    <a:pos x="9" y="102"/>
                  </a:cxn>
                  <a:cxn ang="0">
                    <a:pos x="35" y="83"/>
                  </a:cxn>
                  <a:cxn ang="0">
                    <a:pos x="25" y="61"/>
                  </a:cxn>
                  <a:cxn ang="0">
                    <a:pos x="33" y="40"/>
                  </a:cxn>
                  <a:cxn ang="0">
                    <a:pos x="54" y="30"/>
                  </a:cxn>
                  <a:cxn ang="0">
                    <a:pos x="184" y="4"/>
                  </a:cxn>
                  <a:cxn ang="0">
                    <a:pos x="208" y="28"/>
                  </a:cxn>
                  <a:cxn ang="0">
                    <a:pos x="209" y="58"/>
                  </a:cxn>
                  <a:cxn ang="0">
                    <a:pos x="195" y="80"/>
                  </a:cxn>
                  <a:cxn ang="0">
                    <a:pos x="216" y="92"/>
                  </a:cxn>
                  <a:cxn ang="0">
                    <a:pos x="237" y="113"/>
                  </a:cxn>
                  <a:cxn ang="0">
                    <a:pos x="248" y="144"/>
                  </a:cxn>
                  <a:cxn ang="0">
                    <a:pos x="245" y="167"/>
                  </a:cxn>
                  <a:cxn ang="0">
                    <a:pos x="237" y="176"/>
                  </a:cxn>
                  <a:cxn ang="0">
                    <a:pos x="229" y="147"/>
                  </a:cxn>
                  <a:cxn ang="0">
                    <a:pos x="220" y="121"/>
                  </a:cxn>
                  <a:cxn ang="0">
                    <a:pos x="217" y="120"/>
                  </a:cxn>
                  <a:cxn ang="0">
                    <a:pos x="229" y="154"/>
                  </a:cxn>
                  <a:cxn ang="0">
                    <a:pos x="233" y="184"/>
                  </a:cxn>
                  <a:cxn ang="0">
                    <a:pos x="216" y="205"/>
                  </a:cxn>
                  <a:cxn ang="0">
                    <a:pos x="186" y="212"/>
                  </a:cxn>
                  <a:cxn ang="0">
                    <a:pos x="132" y="210"/>
                  </a:cxn>
                  <a:cxn ang="0">
                    <a:pos x="108" y="197"/>
                  </a:cxn>
                  <a:cxn ang="0">
                    <a:pos x="103" y="171"/>
                  </a:cxn>
                  <a:cxn ang="0">
                    <a:pos x="114" y="130"/>
                  </a:cxn>
                  <a:cxn ang="0">
                    <a:pos x="120" y="112"/>
                  </a:cxn>
                  <a:cxn ang="0">
                    <a:pos x="110" y="133"/>
                  </a:cxn>
                  <a:cxn ang="0">
                    <a:pos x="100" y="163"/>
                  </a:cxn>
                  <a:cxn ang="0">
                    <a:pos x="92" y="173"/>
                  </a:cxn>
                  <a:cxn ang="0">
                    <a:pos x="87" y="157"/>
                  </a:cxn>
                  <a:cxn ang="0">
                    <a:pos x="89" y="127"/>
                  </a:cxn>
                  <a:cxn ang="0">
                    <a:pos x="107" y="101"/>
                  </a:cxn>
                  <a:cxn ang="0">
                    <a:pos x="129" y="85"/>
                  </a:cxn>
                  <a:cxn ang="0">
                    <a:pos x="132" y="70"/>
                  </a:cxn>
                  <a:cxn ang="0">
                    <a:pos x="124" y="45"/>
                  </a:cxn>
                  <a:cxn ang="0">
                    <a:pos x="137" y="13"/>
                  </a:cxn>
                  <a:cxn ang="0">
                    <a:pos x="167" y="0"/>
                  </a:cxn>
                </a:cxnLst>
                <a:rect l="0" t="0" r="r" b="b"/>
                <a:pathLst>
                  <a:path w="248" h="212">
                    <a:moveTo>
                      <a:pt x="54" y="30"/>
                    </a:moveTo>
                    <a:lnTo>
                      <a:pt x="64" y="33"/>
                    </a:lnTo>
                    <a:lnTo>
                      <a:pt x="74" y="40"/>
                    </a:lnTo>
                    <a:lnTo>
                      <a:pt x="80" y="49"/>
                    </a:lnTo>
                    <a:lnTo>
                      <a:pt x="83" y="61"/>
                    </a:lnTo>
                    <a:lnTo>
                      <a:pt x="80" y="74"/>
                    </a:lnTo>
                    <a:lnTo>
                      <a:pt x="72" y="83"/>
                    </a:lnTo>
                    <a:lnTo>
                      <a:pt x="80" y="87"/>
                    </a:lnTo>
                    <a:lnTo>
                      <a:pt x="88" y="93"/>
                    </a:lnTo>
                    <a:lnTo>
                      <a:pt x="96" y="101"/>
                    </a:lnTo>
                    <a:lnTo>
                      <a:pt x="92" y="106"/>
                    </a:lnTo>
                    <a:lnTo>
                      <a:pt x="89" y="112"/>
                    </a:lnTo>
                    <a:lnTo>
                      <a:pt x="88" y="108"/>
                    </a:lnTo>
                    <a:lnTo>
                      <a:pt x="87" y="105"/>
                    </a:lnTo>
                    <a:lnTo>
                      <a:pt x="84" y="102"/>
                    </a:lnTo>
                    <a:lnTo>
                      <a:pt x="85" y="105"/>
                    </a:lnTo>
                    <a:lnTo>
                      <a:pt x="87" y="106"/>
                    </a:lnTo>
                    <a:lnTo>
                      <a:pt x="87" y="110"/>
                    </a:lnTo>
                    <a:lnTo>
                      <a:pt x="88" y="113"/>
                    </a:lnTo>
                    <a:lnTo>
                      <a:pt x="81" y="127"/>
                    </a:lnTo>
                    <a:lnTo>
                      <a:pt x="79" y="144"/>
                    </a:lnTo>
                    <a:lnTo>
                      <a:pt x="79" y="155"/>
                    </a:lnTo>
                    <a:lnTo>
                      <a:pt x="81" y="168"/>
                    </a:lnTo>
                    <a:lnTo>
                      <a:pt x="68" y="171"/>
                    </a:lnTo>
                    <a:lnTo>
                      <a:pt x="41" y="171"/>
                    </a:lnTo>
                    <a:lnTo>
                      <a:pt x="30" y="169"/>
                    </a:lnTo>
                    <a:lnTo>
                      <a:pt x="21" y="167"/>
                    </a:lnTo>
                    <a:lnTo>
                      <a:pt x="14" y="160"/>
                    </a:lnTo>
                    <a:lnTo>
                      <a:pt x="10" y="152"/>
                    </a:lnTo>
                    <a:lnTo>
                      <a:pt x="12" y="138"/>
                    </a:lnTo>
                    <a:lnTo>
                      <a:pt x="17" y="121"/>
                    </a:lnTo>
                    <a:lnTo>
                      <a:pt x="18" y="118"/>
                    </a:lnTo>
                    <a:lnTo>
                      <a:pt x="18" y="114"/>
                    </a:lnTo>
                    <a:lnTo>
                      <a:pt x="19" y="112"/>
                    </a:lnTo>
                    <a:lnTo>
                      <a:pt x="21" y="108"/>
                    </a:lnTo>
                    <a:lnTo>
                      <a:pt x="21" y="105"/>
                    </a:lnTo>
                    <a:lnTo>
                      <a:pt x="22" y="104"/>
                    </a:lnTo>
                    <a:lnTo>
                      <a:pt x="22" y="102"/>
                    </a:lnTo>
                    <a:lnTo>
                      <a:pt x="21" y="105"/>
                    </a:lnTo>
                    <a:lnTo>
                      <a:pt x="18" y="113"/>
                    </a:lnTo>
                    <a:lnTo>
                      <a:pt x="14" y="123"/>
                    </a:lnTo>
                    <a:lnTo>
                      <a:pt x="9" y="135"/>
                    </a:lnTo>
                    <a:lnTo>
                      <a:pt x="6" y="147"/>
                    </a:lnTo>
                    <a:lnTo>
                      <a:pt x="2" y="144"/>
                    </a:lnTo>
                    <a:lnTo>
                      <a:pt x="1" y="138"/>
                    </a:lnTo>
                    <a:lnTo>
                      <a:pt x="0" y="126"/>
                    </a:lnTo>
                    <a:lnTo>
                      <a:pt x="2" y="113"/>
                    </a:lnTo>
                    <a:lnTo>
                      <a:pt x="9" y="102"/>
                    </a:lnTo>
                    <a:lnTo>
                      <a:pt x="17" y="93"/>
                    </a:lnTo>
                    <a:lnTo>
                      <a:pt x="35" y="83"/>
                    </a:lnTo>
                    <a:lnTo>
                      <a:pt x="27" y="74"/>
                    </a:lnTo>
                    <a:lnTo>
                      <a:pt x="25" y="61"/>
                    </a:lnTo>
                    <a:lnTo>
                      <a:pt x="27" y="49"/>
                    </a:lnTo>
                    <a:lnTo>
                      <a:pt x="33" y="40"/>
                    </a:lnTo>
                    <a:lnTo>
                      <a:pt x="42" y="33"/>
                    </a:lnTo>
                    <a:lnTo>
                      <a:pt x="54" y="30"/>
                    </a:lnTo>
                    <a:close/>
                    <a:moveTo>
                      <a:pt x="167" y="0"/>
                    </a:moveTo>
                    <a:lnTo>
                      <a:pt x="184" y="4"/>
                    </a:lnTo>
                    <a:lnTo>
                      <a:pt x="199" y="13"/>
                    </a:lnTo>
                    <a:lnTo>
                      <a:pt x="208" y="28"/>
                    </a:lnTo>
                    <a:lnTo>
                      <a:pt x="212" y="45"/>
                    </a:lnTo>
                    <a:lnTo>
                      <a:pt x="209" y="58"/>
                    </a:lnTo>
                    <a:lnTo>
                      <a:pt x="204" y="70"/>
                    </a:lnTo>
                    <a:lnTo>
                      <a:pt x="195" y="80"/>
                    </a:lnTo>
                    <a:lnTo>
                      <a:pt x="205" y="85"/>
                    </a:lnTo>
                    <a:lnTo>
                      <a:pt x="216" y="92"/>
                    </a:lnTo>
                    <a:lnTo>
                      <a:pt x="228" y="101"/>
                    </a:lnTo>
                    <a:lnTo>
                      <a:pt x="237" y="113"/>
                    </a:lnTo>
                    <a:lnTo>
                      <a:pt x="245" y="127"/>
                    </a:lnTo>
                    <a:lnTo>
                      <a:pt x="248" y="144"/>
                    </a:lnTo>
                    <a:lnTo>
                      <a:pt x="248" y="157"/>
                    </a:lnTo>
                    <a:lnTo>
                      <a:pt x="245" y="167"/>
                    </a:lnTo>
                    <a:lnTo>
                      <a:pt x="242" y="173"/>
                    </a:lnTo>
                    <a:lnTo>
                      <a:pt x="237" y="176"/>
                    </a:lnTo>
                    <a:lnTo>
                      <a:pt x="234" y="163"/>
                    </a:lnTo>
                    <a:lnTo>
                      <a:pt x="229" y="147"/>
                    </a:lnTo>
                    <a:lnTo>
                      <a:pt x="225" y="133"/>
                    </a:lnTo>
                    <a:lnTo>
                      <a:pt x="220" y="121"/>
                    </a:lnTo>
                    <a:lnTo>
                      <a:pt x="216" y="112"/>
                    </a:lnTo>
                    <a:lnTo>
                      <a:pt x="217" y="120"/>
                    </a:lnTo>
                    <a:lnTo>
                      <a:pt x="221" y="130"/>
                    </a:lnTo>
                    <a:lnTo>
                      <a:pt x="229" y="154"/>
                    </a:lnTo>
                    <a:lnTo>
                      <a:pt x="232" y="171"/>
                    </a:lnTo>
                    <a:lnTo>
                      <a:pt x="233" y="184"/>
                    </a:lnTo>
                    <a:lnTo>
                      <a:pt x="227" y="197"/>
                    </a:lnTo>
                    <a:lnTo>
                      <a:pt x="216" y="205"/>
                    </a:lnTo>
                    <a:lnTo>
                      <a:pt x="203" y="210"/>
                    </a:lnTo>
                    <a:lnTo>
                      <a:pt x="186" y="212"/>
                    </a:lnTo>
                    <a:lnTo>
                      <a:pt x="149" y="212"/>
                    </a:lnTo>
                    <a:lnTo>
                      <a:pt x="132" y="210"/>
                    </a:lnTo>
                    <a:lnTo>
                      <a:pt x="118" y="205"/>
                    </a:lnTo>
                    <a:lnTo>
                      <a:pt x="108" y="197"/>
                    </a:lnTo>
                    <a:lnTo>
                      <a:pt x="101" y="184"/>
                    </a:lnTo>
                    <a:lnTo>
                      <a:pt x="103" y="171"/>
                    </a:lnTo>
                    <a:lnTo>
                      <a:pt x="107" y="154"/>
                    </a:lnTo>
                    <a:lnTo>
                      <a:pt x="114" y="130"/>
                    </a:lnTo>
                    <a:lnTo>
                      <a:pt x="117" y="120"/>
                    </a:lnTo>
                    <a:lnTo>
                      <a:pt x="120" y="112"/>
                    </a:lnTo>
                    <a:lnTo>
                      <a:pt x="116" y="121"/>
                    </a:lnTo>
                    <a:lnTo>
                      <a:pt x="110" y="133"/>
                    </a:lnTo>
                    <a:lnTo>
                      <a:pt x="104" y="147"/>
                    </a:lnTo>
                    <a:lnTo>
                      <a:pt x="100" y="163"/>
                    </a:lnTo>
                    <a:lnTo>
                      <a:pt x="96" y="176"/>
                    </a:lnTo>
                    <a:lnTo>
                      <a:pt x="92" y="173"/>
                    </a:lnTo>
                    <a:lnTo>
                      <a:pt x="89" y="167"/>
                    </a:lnTo>
                    <a:lnTo>
                      <a:pt x="87" y="157"/>
                    </a:lnTo>
                    <a:lnTo>
                      <a:pt x="87" y="144"/>
                    </a:lnTo>
                    <a:lnTo>
                      <a:pt x="89" y="127"/>
                    </a:lnTo>
                    <a:lnTo>
                      <a:pt x="97" y="113"/>
                    </a:lnTo>
                    <a:lnTo>
                      <a:pt x="107" y="101"/>
                    </a:lnTo>
                    <a:lnTo>
                      <a:pt x="118" y="92"/>
                    </a:lnTo>
                    <a:lnTo>
                      <a:pt x="129" y="85"/>
                    </a:lnTo>
                    <a:lnTo>
                      <a:pt x="139" y="80"/>
                    </a:lnTo>
                    <a:lnTo>
                      <a:pt x="132" y="70"/>
                    </a:lnTo>
                    <a:lnTo>
                      <a:pt x="126" y="58"/>
                    </a:lnTo>
                    <a:lnTo>
                      <a:pt x="124" y="45"/>
                    </a:lnTo>
                    <a:lnTo>
                      <a:pt x="128" y="28"/>
                    </a:lnTo>
                    <a:lnTo>
                      <a:pt x="137" y="13"/>
                    </a:lnTo>
                    <a:lnTo>
                      <a:pt x="150" y="4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2662541D-1D14-4433-A1B7-2B2BAA24BAA9}"/>
              </a:ext>
            </a:extLst>
          </p:cNvPr>
          <p:cNvGrpSpPr/>
          <p:nvPr/>
        </p:nvGrpSpPr>
        <p:grpSpPr>
          <a:xfrm>
            <a:off x="7194267" y="2920999"/>
            <a:ext cx="2194562" cy="1803400"/>
            <a:chOff x="7194267" y="2920999"/>
            <a:chExt cx="2194562" cy="1803400"/>
          </a:xfrm>
        </p:grpSpPr>
        <p:sp>
          <p:nvSpPr>
            <p:cNvPr id="66" name="Rectangle 4">
              <a:extLst>
                <a:ext uri="{FF2B5EF4-FFF2-40B4-BE49-F238E27FC236}">
                  <a16:creationId xmlns:a16="http://schemas.microsoft.com/office/drawing/2014/main" id="{A43A68CB-3892-442A-8CAC-4BCC208D11C5}"/>
                </a:ext>
              </a:extLst>
            </p:cNvPr>
            <p:cNvSpPr/>
            <p:nvPr/>
          </p:nvSpPr>
          <p:spPr>
            <a:xfrm>
              <a:off x="7194267" y="2920999"/>
              <a:ext cx="2194562" cy="1803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30024" y="3045759"/>
              <a:ext cx="11592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Channels</a:t>
              </a:r>
            </a:p>
          </p:txBody>
        </p:sp>
        <p:sp>
          <p:nvSpPr>
            <p:cNvPr id="28" name="Freeform 23"/>
            <p:cNvSpPr>
              <a:spLocks noEditPoints="1"/>
            </p:cNvSpPr>
            <p:nvPr/>
          </p:nvSpPr>
          <p:spPr bwMode="auto">
            <a:xfrm>
              <a:off x="8851680" y="3130060"/>
              <a:ext cx="385836" cy="269795"/>
            </a:xfrm>
            <a:custGeom>
              <a:avLst/>
              <a:gdLst/>
              <a:ahLst/>
              <a:cxnLst>
                <a:cxn ang="0">
                  <a:pos x="310" y="209"/>
                </a:cxn>
                <a:cxn ang="0">
                  <a:pos x="328" y="228"/>
                </a:cxn>
                <a:cxn ang="0">
                  <a:pos x="328" y="256"/>
                </a:cxn>
                <a:cxn ang="0">
                  <a:pos x="310" y="276"/>
                </a:cxn>
                <a:cxn ang="0">
                  <a:pos x="281" y="276"/>
                </a:cxn>
                <a:cxn ang="0">
                  <a:pos x="261" y="256"/>
                </a:cxn>
                <a:cxn ang="0">
                  <a:pos x="261" y="228"/>
                </a:cxn>
                <a:cxn ang="0">
                  <a:pos x="281" y="209"/>
                </a:cxn>
                <a:cxn ang="0">
                  <a:pos x="87" y="207"/>
                </a:cxn>
                <a:cxn ang="0">
                  <a:pos x="113" y="217"/>
                </a:cxn>
                <a:cxn ang="0">
                  <a:pos x="124" y="242"/>
                </a:cxn>
                <a:cxn ang="0">
                  <a:pos x="113" y="268"/>
                </a:cxn>
                <a:cxn ang="0">
                  <a:pos x="87" y="279"/>
                </a:cxn>
                <a:cxn ang="0">
                  <a:pos x="62" y="268"/>
                </a:cxn>
                <a:cxn ang="0">
                  <a:pos x="51" y="242"/>
                </a:cxn>
                <a:cxn ang="0">
                  <a:pos x="62" y="217"/>
                </a:cxn>
                <a:cxn ang="0">
                  <a:pos x="87" y="207"/>
                </a:cxn>
                <a:cxn ang="0">
                  <a:pos x="322" y="123"/>
                </a:cxn>
                <a:cxn ang="0">
                  <a:pos x="351" y="64"/>
                </a:cxn>
                <a:cxn ang="0">
                  <a:pos x="276" y="40"/>
                </a:cxn>
                <a:cxn ang="0">
                  <a:pos x="399" y="119"/>
                </a:cxn>
                <a:cxn ang="0">
                  <a:pos x="352" y="229"/>
                </a:cxn>
                <a:cxn ang="0">
                  <a:pos x="332" y="196"/>
                </a:cxn>
                <a:cxn ang="0">
                  <a:pos x="295" y="183"/>
                </a:cxn>
                <a:cxn ang="0">
                  <a:pos x="281" y="184"/>
                </a:cxn>
                <a:cxn ang="0">
                  <a:pos x="276" y="40"/>
                </a:cxn>
                <a:cxn ang="0">
                  <a:pos x="228" y="0"/>
                </a:cxn>
                <a:cxn ang="0">
                  <a:pos x="248" y="12"/>
                </a:cxn>
                <a:cxn ang="0">
                  <a:pos x="250" y="203"/>
                </a:cxn>
                <a:cxn ang="0">
                  <a:pos x="237" y="229"/>
                </a:cxn>
                <a:cxn ang="0">
                  <a:pos x="138" y="211"/>
                </a:cxn>
                <a:cxn ang="0">
                  <a:pos x="108" y="187"/>
                </a:cxn>
                <a:cxn ang="0">
                  <a:pos x="67" y="187"/>
                </a:cxn>
                <a:cxn ang="0">
                  <a:pos x="37" y="211"/>
                </a:cxn>
                <a:cxn ang="0">
                  <a:pos x="0" y="229"/>
                </a:cxn>
                <a:cxn ang="0">
                  <a:pos x="3" y="12"/>
                </a:cxn>
                <a:cxn ang="0">
                  <a:pos x="22" y="0"/>
                </a:cxn>
              </a:cxnLst>
              <a:rect l="0" t="0" r="r" b="b"/>
              <a:pathLst>
                <a:path w="399" h="279">
                  <a:moveTo>
                    <a:pt x="295" y="207"/>
                  </a:moveTo>
                  <a:lnTo>
                    <a:pt x="310" y="209"/>
                  </a:lnTo>
                  <a:lnTo>
                    <a:pt x="320" y="217"/>
                  </a:lnTo>
                  <a:lnTo>
                    <a:pt x="328" y="228"/>
                  </a:lnTo>
                  <a:lnTo>
                    <a:pt x="331" y="242"/>
                  </a:lnTo>
                  <a:lnTo>
                    <a:pt x="328" y="256"/>
                  </a:lnTo>
                  <a:lnTo>
                    <a:pt x="320" y="268"/>
                  </a:lnTo>
                  <a:lnTo>
                    <a:pt x="310" y="276"/>
                  </a:lnTo>
                  <a:lnTo>
                    <a:pt x="295" y="279"/>
                  </a:lnTo>
                  <a:lnTo>
                    <a:pt x="281" y="276"/>
                  </a:lnTo>
                  <a:lnTo>
                    <a:pt x="269" y="268"/>
                  </a:lnTo>
                  <a:lnTo>
                    <a:pt x="261" y="256"/>
                  </a:lnTo>
                  <a:lnTo>
                    <a:pt x="258" y="242"/>
                  </a:lnTo>
                  <a:lnTo>
                    <a:pt x="261" y="228"/>
                  </a:lnTo>
                  <a:lnTo>
                    <a:pt x="269" y="217"/>
                  </a:lnTo>
                  <a:lnTo>
                    <a:pt x="281" y="209"/>
                  </a:lnTo>
                  <a:lnTo>
                    <a:pt x="295" y="207"/>
                  </a:lnTo>
                  <a:close/>
                  <a:moveTo>
                    <a:pt x="87" y="207"/>
                  </a:moveTo>
                  <a:lnTo>
                    <a:pt x="101" y="209"/>
                  </a:lnTo>
                  <a:lnTo>
                    <a:pt x="113" y="217"/>
                  </a:lnTo>
                  <a:lnTo>
                    <a:pt x="121" y="228"/>
                  </a:lnTo>
                  <a:lnTo>
                    <a:pt x="124" y="242"/>
                  </a:lnTo>
                  <a:lnTo>
                    <a:pt x="121" y="256"/>
                  </a:lnTo>
                  <a:lnTo>
                    <a:pt x="113" y="268"/>
                  </a:lnTo>
                  <a:lnTo>
                    <a:pt x="101" y="276"/>
                  </a:lnTo>
                  <a:lnTo>
                    <a:pt x="87" y="279"/>
                  </a:lnTo>
                  <a:lnTo>
                    <a:pt x="72" y="276"/>
                  </a:lnTo>
                  <a:lnTo>
                    <a:pt x="62" y="268"/>
                  </a:lnTo>
                  <a:lnTo>
                    <a:pt x="54" y="256"/>
                  </a:lnTo>
                  <a:lnTo>
                    <a:pt x="51" y="242"/>
                  </a:lnTo>
                  <a:lnTo>
                    <a:pt x="54" y="228"/>
                  </a:lnTo>
                  <a:lnTo>
                    <a:pt x="62" y="217"/>
                  </a:lnTo>
                  <a:lnTo>
                    <a:pt x="72" y="209"/>
                  </a:lnTo>
                  <a:lnTo>
                    <a:pt x="87" y="207"/>
                  </a:lnTo>
                  <a:close/>
                  <a:moveTo>
                    <a:pt x="299" y="64"/>
                  </a:moveTo>
                  <a:lnTo>
                    <a:pt x="322" y="123"/>
                  </a:lnTo>
                  <a:lnTo>
                    <a:pt x="376" y="123"/>
                  </a:lnTo>
                  <a:lnTo>
                    <a:pt x="351" y="64"/>
                  </a:lnTo>
                  <a:lnTo>
                    <a:pt x="299" y="64"/>
                  </a:lnTo>
                  <a:close/>
                  <a:moveTo>
                    <a:pt x="276" y="40"/>
                  </a:moveTo>
                  <a:lnTo>
                    <a:pt x="367" y="40"/>
                  </a:lnTo>
                  <a:lnTo>
                    <a:pt x="399" y="119"/>
                  </a:lnTo>
                  <a:lnTo>
                    <a:pt x="399" y="229"/>
                  </a:lnTo>
                  <a:lnTo>
                    <a:pt x="352" y="229"/>
                  </a:lnTo>
                  <a:lnTo>
                    <a:pt x="344" y="211"/>
                  </a:lnTo>
                  <a:lnTo>
                    <a:pt x="332" y="196"/>
                  </a:lnTo>
                  <a:lnTo>
                    <a:pt x="315" y="187"/>
                  </a:lnTo>
                  <a:lnTo>
                    <a:pt x="295" y="183"/>
                  </a:lnTo>
                  <a:lnTo>
                    <a:pt x="287" y="183"/>
                  </a:lnTo>
                  <a:lnTo>
                    <a:pt x="281" y="184"/>
                  </a:lnTo>
                  <a:lnTo>
                    <a:pt x="276" y="187"/>
                  </a:lnTo>
                  <a:lnTo>
                    <a:pt x="276" y="40"/>
                  </a:lnTo>
                  <a:close/>
                  <a:moveTo>
                    <a:pt x="22" y="0"/>
                  </a:moveTo>
                  <a:lnTo>
                    <a:pt x="228" y="0"/>
                  </a:lnTo>
                  <a:lnTo>
                    <a:pt x="240" y="2"/>
                  </a:lnTo>
                  <a:lnTo>
                    <a:pt x="248" y="12"/>
                  </a:lnTo>
                  <a:lnTo>
                    <a:pt x="250" y="22"/>
                  </a:lnTo>
                  <a:lnTo>
                    <a:pt x="250" y="203"/>
                  </a:lnTo>
                  <a:lnTo>
                    <a:pt x="243" y="215"/>
                  </a:lnTo>
                  <a:lnTo>
                    <a:pt x="237" y="229"/>
                  </a:lnTo>
                  <a:lnTo>
                    <a:pt x="145" y="229"/>
                  </a:lnTo>
                  <a:lnTo>
                    <a:pt x="138" y="211"/>
                  </a:lnTo>
                  <a:lnTo>
                    <a:pt x="125" y="196"/>
                  </a:lnTo>
                  <a:lnTo>
                    <a:pt x="108" y="187"/>
                  </a:lnTo>
                  <a:lnTo>
                    <a:pt x="87" y="183"/>
                  </a:lnTo>
                  <a:lnTo>
                    <a:pt x="67" y="187"/>
                  </a:lnTo>
                  <a:lnTo>
                    <a:pt x="50" y="196"/>
                  </a:lnTo>
                  <a:lnTo>
                    <a:pt x="37" y="211"/>
                  </a:lnTo>
                  <a:lnTo>
                    <a:pt x="29" y="229"/>
                  </a:lnTo>
                  <a:lnTo>
                    <a:pt x="0" y="229"/>
                  </a:lnTo>
                  <a:lnTo>
                    <a:pt x="0" y="22"/>
                  </a:lnTo>
                  <a:lnTo>
                    <a:pt x="3" y="12"/>
                  </a:lnTo>
                  <a:lnTo>
                    <a:pt x="12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256A3725-788C-4858-B6CB-48CC610C289C}"/>
              </a:ext>
            </a:extLst>
          </p:cNvPr>
          <p:cNvGrpSpPr/>
          <p:nvPr/>
        </p:nvGrpSpPr>
        <p:grpSpPr>
          <a:xfrm>
            <a:off x="607218" y="4724398"/>
            <a:ext cx="5487194" cy="1600202"/>
            <a:chOff x="607218" y="4724398"/>
            <a:chExt cx="5487194" cy="1600202"/>
          </a:xfrm>
        </p:grpSpPr>
        <p:sp>
          <p:nvSpPr>
            <p:cNvPr id="5" name="Rectangle 4"/>
            <p:cNvSpPr/>
            <p:nvPr/>
          </p:nvSpPr>
          <p:spPr>
            <a:xfrm>
              <a:off x="608012" y="4724398"/>
              <a:ext cx="5484812" cy="160020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7218" y="4724400"/>
              <a:ext cx="5487194" cy="1600200"/>
            </a:xfrm>
            <a:prstGeom prst="rect">
              <a:avLst/>
            </a:prstGeom>
            <a:noFill/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0412" y="4857988"/>
              <a:ext cx="165942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Cost Structure</a:t>
              </a:r>
            </a:p>
          </p:txBody>
        </p:sp>
        <p:grpSp>
          <p:nvGrpSpPr>
            <p:cNvPr id="24" name="Group 37"/>
            <p:cNvGrpSpPr/>
            <p:nvPr/>
          </p:nvGrpSpPr>
          <p:grpSpPr>
            <a:xfrm>
              <a:off x="5561012" y="4953000"/>
              <a:ext cx="330716" cy="381000"/>
              <a:chOff x="5773738" y="5307013"/>
              <a:chExt cx="542925" cy="625475"/>
            </a:xfrm>
            <a:solidFill>
              <a:schemeClr val="accent2"/>
            </a:solidFill>
          </p:grpSpPr>
          <p:sp>
            <p:nvSpPr>
              <p:cNvPr id="54" name="Freeform 24"/>
              <p:cNvSpPr>
                <a:spLocks/>
              </p:cNvSpPr>
              <p:nvPr/>
            </p:nvSpPr>
            <p:spPr bwMode="auto">
              <a:xfrm>
                <a:off x="5773738" y="5307013"/>
                <a:ext cx="501650" cy="355600"/>
              </a:xfrm>
              <a:custGeom>
                <a:avLst/>
                <a:gdLst/>
                <a:ahLst/>
                <a:cxnLst>
                  <a:cxn ang="0">
                    <a:pos x="188" y="0"/>
                  </a:cxn>
                  <a:cxn ang="0">
                    <a:pos x="288" y="0"/>
                  </a:cxn>
                  <a:cxn ang="0">
                    <a:pos x="316" y="26"/>
                  </a:cxn>
                  <a:cxn ang="0">
                    <a:pos x="316" y="57"/>
                  </a:cxn>
                  <a:cxn ang="0">
                    <a:pos x="207" y="57"/>
                  </a:cxn>
                  <a:cxn ang="0">
                    <a:pos x="200" y="62"/>
                  </a:cxn>
                  <a:cxn ang="0">
                    <a:pos x="37" y="224"/>
                  </a:cxn>
                  <a:cxn ang="0">
                    <a:pos x="0" y="188"/>
                  </a:cxn>
                  <a:cxn ang="0">
                    <a:pos x="188" y="0"/>
                  </a:cxn>
                </a:cxnLst>
                <a:rect l="0" t="0" r="r" b="b"/>
                <a:pathLst>
                  <a:path w="316" h="224">
                    <a:moveTo>
                      <a:pt x="188" y="0"/>
                    </a:moveTo>
                    <a:lnTo>
                      <a:pt x="288" y="0"/>
                    </a:lnTo>
                    <a:lnTo>
                      <a:pt x="316" y="26"/>
                    </a:lnTo>
                    <a:lnTo>
                      <a:pt x="316" y="57"/>
                    </a:lnTo>
                    <a:lnTo>
                      <a:pt x="207" y="57"/>
                    </a:lnTo>
                    <a:lnTo>
                      <a:pt x="200" y="62"/>
                    </a:lnTo>
                    <a:lnTo>
                      <a:pt x="37" y="224"/>
                    </a:lnTo>
                    <a:lnTo>
                      <a:pt x="0" y="188"/>
                    </a:lnTo>
                    <a:lnTo>
                      <a:pt x="1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25"/>
              <p:cNvSpPr>
                <a:spLocks noEditPoints="1"/>
              </p:cNvSpPr>
              <p:nvPr/>
            </p:nvSpPr>
            <p:spPr bwMode="auto">
              <a:xfrm>
                <a:off x="5815013" y="5430838"/>
                <a:ext cx="501650" cy="501650"/>
              </a:xfrm>
              <a:custGeom>
                <a:avLst/>
                <a:gdLst/>
                <a:ahLst/>
                <a:cxnLst>
                  <a:cxn ang="0">
                    <a:pos x="264" y="26"/>
                  </a:cxn>
                  <a:cxn ang="0">
                    <a:pos x="253" y="28"/>
                  </a:cxn>
                  <a:cxn ang="0">
                    <a:pos x="244" y="34"/>
                  </a:cxn>
                  <a:cxn ang="0">
                    <a:pos x="239" y="43"/>
                  </a:cxn>
                  <a:cxn ang="0">
                    <a:pos x="236" y="53"/>
                  </a:cxn>
                  <a:cxn ang="0">
                    <a:pos x="239" y="62"/>
                  </a:cxn>
                  <a:cxn ang="0">
                    <a:pos x="244" y="72"/>
                  </a:cxn>
                  <a:cxn ang="0">
                    <a:pos x="253" y="78"/>
                  </a:cxn>
                  <a:cxn ang="0">
                    <a:pos x="264" y="79"/>
                  </a:cxn>
                  <a:cxn ang="0">
                    <a:pos x="273" y="78"/>
                  </a:cxn>
                  <a:cxn ang="0">
                    <a:pos x="282" y="72"/>
                  </a:cxn>
                  <a:cxn ang="0">
                    <a:pos x="289" y="62"/>
                  </a:cxn>
                  <a:cxn ang="0">
                    <a:pos x="290" y="53"/>
                  </a:cxn>
                  <a:cxn ang="0">
                    <a:pos x="289" y="43"/>
                  </a:cxn>
                  <a:cxn ang="0">
                    <a:pos x="282" y="34"/>
                  </a:cxn>
                  <a:cxn ang="0">
                    <a:pos x="273" y="28"/>
                  </a:cxn>
                  <a:cxn ang="0">
                    <a:pos x="264" y="26"/>
                  </a:cxn>
                  <a:cxn ang="0">
                    <a:pos x="189" y="0"/>
                  </a:cxn>
                  <a:cxn ang="0">
                    <a:pos x="290" y="0"/>
                  </a:cxn>
                  <a:cxn ang="0">
                    <a:pos x="316" y="26"/>
                  </a:cxn>
                  <a:cxn ang="0">
                    <a:pos x="316" y="132"/>
                  </a:cxn>
                  <a:cxn ang="0">
                    <a:pos x="131" y="316"/>
                  </a:cxn>
                  <a:cxn ang="0">
                    <a:pos x="0" y="187"/>
                  </a:cxn>
                  <a:cxn ang="0">
                    <a:pos x="189" y="0"/>
                  </a:cxn>
                </a:cxnLst>
                <a:rect l="0" t="0" r="r" b="b"/>
                <a:pathLst>
                  <a:path w="316" h="316">
                    <a:moveTo>
                      <a:pt x="264" y="26"/>
                    </a:moveTo>
                    <a:lnTo>
                      <a:pt x="253" y="28"/>
                    </a:lnTo>
                    <a:lnTo>
                      <a:pt x="244" y="34"/>
                    </a:lnTo>
                    <a:lnTo>
                      <a:pt x="239" y="43"/>
                    </a:lnTo>
                    <a:lnTo>
                      <a:pt x="236" y="53"/>
                    </a:lnTo>
                    <a:lnTo>
                      <a:pt x="239" y="62"/>
                    </a:lnTo>
                    <a:lnTo>
                      <a:pt x="244" y="72"/>
                    </a:lnTo>
                    <a:lnTo>
                      <a:pt x="253" y="78"/>
                    </a:lnTo>
                    <a:lnTo>
                      <a:pt x="264" y="79"/>
                    </a:lnTo>
                    <a:lnTo>
                      <a:pt x="273" y="78"/>
                    </a:lnTo>
                    <a:lnTo>
                      <a:pt x="282" y="72"/>
                    </a:lnTo>
                    <a:lnTo>
                      <a:pt x="289" y="62"/>
                    </a:lnTo>
                    <a:lnTo>
                      <a:pt x="290" y="53"/>
                    </a:lnTo>
                    <a:lnTo>
                      <a:pt x="289" y="43"/>
                    </a:lnTo>
                    <a:lnTo>
                      <a:pt x="282" y="34"/>
                    </a:lnTo>
                    <a:lnTo>
                      <a:pt x="273" y="28"/>
                    </a:lnTo>
                    <a:lnTo>
                      <a:pt x="264" y="26"/>
                    </a:lnTo>
                    <a:close/>
                    <a:moveTo>
                      <a:pt x="189" y="0"/>
                    </a:moveTo>
                    <a:lnTo>
                      <a:pt x="290" y="0"/>
                    </a:lnTo>
                    <a:lnTo>
                      <a:pt x="316" y="26"/>
                    </a:lnTo>
                    <a:lnTo>
                      <a:pt x="316" y="132"/>
                    </a:lnTo>
                    <a:lnTo>
                      <a:pt x="131" y="316"/>
                    </a:lnTo>
                    <a:lnTo>
                      <a:pt x="0" y="187"/>
                    </a:lnTo>
                    <a:lnTo>
                      <a:pt x="18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409F6A6F-C746-4151-8940-0EDAC57A2B94}"/>
              </a:ext>
            </a:extLst>
          </p:cNvPr>
          <p:cNvGrpSpPr/>
          <p:nvPr/>
        </p:nvGrpSpPr>
        <p:grpSpPr>
          <a:xfrm>
            <a:off x="2800203" y="1142999"/>
            <a:ext cx="2194562" cy="1803400"/>
            <a:chOff x="2800203" y="1142999"/>
            <a:chExt cx="2194562" cy="1803400"/>
          </a:xfrm>
        </p:grpSpPr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E30947C1-9982-402D-851F-8C0242F078EB}"/>
                </a:ext>
              </a:extLst>
            </p:cNvPr>
            <p:cNvSpPr/>
            <p:nvPr/>
          </p:nvSpPr>
          <p:spPr>
            <a:xfrm>
              <a:off x="2800203" y="1142999"/>
              <a:ext cx="2194562" cy="1803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70212" y="1261507"/>
              <a:ext cx="109517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Key </a:t>
              </a:r>
            </a:p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Activities</a:t>
              </a:r>
            </a:p>
          </p:txBody>
        </p:sp>
        <p:grpSp>
          <p:nvGrpSpPr>
            <p:cNvPr id="27" name="Group 52"/>
            <p:cNvGrpSpPr/>
            <p:nvPr/>
          </p:nvGrpSpPr>
          <p:grpSpPr>
            <a:xfrm>
              <a:off x="4510701" y="1374106"/>
              <a:ext cx="300738" cy="302294"/>
              <a:chOff x="2917825" y="3073401"/>
              <a:chExt cx="920750" cy="925513"/>
            </a:xfrm>
            <a:solidFill>
              <a:schemeClr val="accent2"/>
            </a:solidFill>
          </p:grpSpPr>
          <p:sp>
            <p:nvSpPr>
              <p:cNvPr id="52" name="Freeform 18"/>
              <p:cNvSpPr>
                <a:spLocks/>
              </p:cNvSpPr>
              <p:nvPr/>
            </p:nvSpPr>
            <p:spPr bwMode="auto">
              <a:xfrm>
                <a:off x="2917825" y="3073401"/>
                <a:ext cx="920750" cy="925513"/>
              </a:xfrm>
              <a:custGeom>
                <a:avLst/>
                <a:gdLst/>
                <a:ahLst/>
                <a:cxnLst>
                  <a:cxn ang="0">
                    <a:pos x="290" y="0"/>
                  </a:cxn>
                  <a:cxn ang="0">
                    <a:pos x="337" y="4"/>
                  </a:cxn>
                  <a:cxn ang="0">
                    <a:pos x="382" y="15"/>
                  </a:cxn>
                  <a:cxn ang="0">
                    <a:pos x="423" y="33"/>
                  </a:cxn>
                  <a:cxn ang="0">
                    <a:pos x="461" y="56"/>
                  </a:cxn>
                  <a:cxn ang="0">
                    <a:pos x="495" y="86"/>
                  </a:cxn>
                  <a:cxn ang="0">
                    <a:pos x="524" y="120"/>
                  </a:cxn>
                  <a:cxn ang="0">
                    <a:pos x="547" y="158"/>
                  </a:cxn>
                  <a:cxn ang="0">
                    <a:pos x="565" y="199"/>
                  </a:cxn>
                  <a:cxn ang="0">
                    <a:pos x="576" y="244"/>
                  </a:cxn>
                  <a:cxn ang="0">
                    <a:pos x="580" y="292"/>
                  </a:cxn>
                  <a:cxn ang="0">
                    <a:pos x="576" y="339"/>
                  </a:cxn>
                  <a:cxn ang="0">
                    <a:pos x="565" y="384"/>
                  </a:cxn>
                  <a:cxn ang="0">
                    <a:pos x="547" y="426"/>
                  </a:cxn>
                  <a:cxn ang="0">
                    <a:pos x="524" y="464"/>
                  </a:cxn>
                  <a:cxn ang="0">
                    <a:pos x="495" y="498"/>
                  </a:cxn>
                  <a:cxn ang="0">
                    <a:pos x="461" y="527"/>
                  </a:cxn>
                  <a:cxn ang="0">
                    <a:pos x="423" y="550"/>
                  </a:cxn>
                  <a:cxn ang="0">
                    <a:pos x="382" y="568"/>
                  </a:cxn>
                  <a:cxn ang="0">
                    <a:pos x="337" y="579"/>
                  </a:cxn>
                  <a:cxn ang="0">
                    <a:pos x="290" y="583"/>
                  </a:cxn>
                  <a:cxn ang="0">
                    <a:pos x="243" y="579"/>
                  </a:cxn>
                  <a:cxn ang="0">
                    <a:pos x="198" y="568"/>
                  </a:cxn>
                  <a:cxn ang="0">
                    <a:pos x="156" y="550"/>
                  </a:cxn>
                  <a:cxn ang="0">
                    <a:pos x="119" y="527"/>
                  </a:cxn>
                  <a:cxn ang="0">
                    <a:pos x="85" y="498"/>
                  </a:cxn>
                  <a:cxn ang="0">
                    <a:pos x="56" y="464"/>
                  </a:cxn>
                  <a:cxn ang="0">
                    <a:pos x="33" y="426"/>
                  </a:cxn>
                  <a:cxn ang="0">
                    <a:pos x="15" y="384"/>
                  </a:cxn>
                  <a:cxn ang="0">
                    <a:pos x="4" y="339"/>
                  </a:cxn>
                  <a:cxn ang="0">
                    <a:pos x="0" y="292"/>
                  </a:cxn>
                  <a:cxn ang="0">
                    <a:pos x="4" y="244"/>
                  </a:cxn>
                  <a:cxn ang="0">
                    <a:pos x="15" y="199"/>
                  </a:cxn>
                  <a:cxn ang="0">
                    <a:pos x="33" y="158"/>
                  </a:cxn>
                  <a:cxn ang="0">
                    <a:pos x="56" y="120"/>
                  </a:cxn>
                  <a:cxn ang="0">
                    <a:pos x="85" y="86"/>
                  </a:cxn>
                  <a:cxn ang="0">
                    <a:pos x="119" y="56"/>
                  </a:cxn>
                  <a:cxn ang="0">
                    <a:pos x="156" y="33"/>
                  </a:cxn>
                  <a:cxn ang="0">
                    <a:pos x="198" y="15"/>
                  </a:cxn>
                  <a:cxn ang="0">
                    <a:pos x="243" y="4"/>
                  </a:cxn>
                  <a:cxn ang="0">
                    <a:pos x="290" y="0"/>
                  </a:cxn>
                </a:cxnLst>
                <a:rect l="0" t="0" r="r" b="b"/>
                <a:pathLst>
                  <a:path w="580" h="583">
                    <a:moveTo>
                      <a:pt x="290" y="0"/>
                    </a:moveTo>
                    <a:lnTo>
                      <a:pt x="337" y="4"/>
                    </a:lnTo>
                    <a:lnTo>
                      <a:pt x="382" y="15"/>
                    </a:lnTo>
                    <a:lnTo>
                      <a:pt x="423" y="33"/>
                    </a:lnTo>
                    <a:lnTo>
                      <a:pt x="461" y="56"/>
                    </a:lnTo>
                    <a:lnTo>
                      <a:pt x="495" y="86"/>
                    </a:lnTo>
                    <a:lnTo>
                      <a:pt x="524" y="120"/>
                    </a:lnTo>
                    <a:lnTo>
                      <a:pt x="547" y="158"/>
                    </a:lnTo>
                    <a:lnTo>
                      <a:pt x="565" y="199"/>
                    </a:lnTo>
                    <a:lnTo>
                      <a:pt x="576" y="244"/>
                    </a:lnTo>
                    <a:lnTo>
                      <a:pt x="580" y="292"/>
                    </a:lnTo>
                    <a:lnTo>
                      <a:pt x="576" y="339"/>
                    </a:lnTo>
                    <a:lnTo>
                      <a:pt x="565" y="384"/>
                    </a:lnTo>
                    <a:lnTo>
                      <a:pt x="547" y="426"/>
                    </a:lnTo>
                    <a:lnTo>
                      <a:pt x="524" y="464"/>
                    </a:lnTo>
                    <a:lnTo>
                      <a:pt x="495" y="498"/>
                    </a:lnTo>
                    <a:lnTo>
                      <a:pt x="461" y="527"/>
                    </a:lnTo>
                    <a:lnTo>
                      <a:pt x="423" y="550"/>
                    </a:lnTo>
                    <a:lnTo>
                      <a:pt x="382" y="568"/>
                    </a:lnTo>
                    <a:lnTo>
                      <a:pt x="337" y="579"/>
                    </a:lnTo>
                    <a:lnTo>
                      <a:pt x="290" y="583"/>
                    </a:lnTo>
                    <a:lnTo>
                      <a:pt x="243" y="579"/>
                    </a:lnTo>
                    <a:lnTo>
                      <a:pt x="198" y="568"/>
                    </a:lnTo>
                    <a:lnTo>
                      <a:pt x="156" y="550"/>
                    </a:lnTo>
                    <a:lnTo>
                      <a:pt x="119" y="527"/>
                    </a:lnTo>
                    <a:lnTo>
                      <a:pt x="85" y="498"/>
                    </a:lnTo>
                    <a:lnTo>
                      <a:pt x="56" y="464"/>
                    </a:lnTo>
                    <a:lnTo>
                      <a:pt x="33" y="426"/>
                    </a:lnTo>
                    <a:lnTo>
                      <a:pt x="15" y="384"/>
                    </a:lnTo>
                    <a:lnTo>
                      <a:pt x="4" y="339"/>
                    </a:lnTo>
                    <a:lnTo>
                      <a:pt x="0" y="292"/>
                    </a:lnTo>
                    <a:lnTo>
                      <a:pt x="4" y="244"/>
                    </a:lnTo>
                    <a:lnTo>
                      <a:pt x="15" y="199"/>
                    </a:lnTo>
                    <a:lnTo>
                      <a:pt x="33" y="158"/>
                    </a:lnTo>
                    <a:lnTo>
                      <a:pt x="56" y="120"/>
                    </a:lnTo>
                    <a:lnTo>
                      <a:pt x="85" y="86"/>
                    </a:lnTo>
                    <a:lnTo>
                      <a:pt x="119" y="56"/>
                    </a:lnTo>
                    <a:lnTo>
                      <a:pt x="156" y="33"/>
                    </a:lnTo>
                    <a:lnTo>
                      <a:pt x="198" y="15"/>
                    </a:lnTo>
                    <a:lnTo>
                      <a:pt x="243" y="4"/>
                    </a:lnTo>
                    <a:lnTo>
                      <a:pt x="29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19"/>
              <p:cNvSpPr>
                <a:spLocks/>
              </p:cNvSpPr>
              <p:nvPr/>
            </p:nvSpPr>
            <p:spPr bwMode="auto">
              <a:xfrm>
                <a:off x="3084513" y="3319715"/>
                <a:ext cx="584200" cy="457200"/>
              </a:xfrm>
              <a:custGeom>
                <a:avLst/>
                <a:gdLst/>
                <a:ahLst/>
                <a:cxnLst>
                  <a:cxn ang="0">
                    <a:pos x="300" y="0"/>
                  </a:cxn>
                  <a:cxn ang="0">
                    <a:pos x="368" y="68"/>
                  </a:cxn>
                  <a:cxn ang="0">
                    <a:pos x="219" y="219"/>
                  </a:cxn>
                  <a:cxn ang="0">
                    <a:pos x="151" y="288"/>
                  </a:cxn>
                  <a:cxn ang="0">
                    <a:pos x="0" y="136"/>
                  </a:cxn>
                  <a:cxn ang="0">
                    <a:pos x="68" y="68"/>
                  </a:cxn>
                  <a:cxn ang="0">
                    <a:pos x="151" y="151"/>
                  </a:cxn>
                  <a:cxn ang="0">
                    <a:pos x="300" y="0"/>
                  </a:cxn>
                </a:cxnLst>
                <a:rect l="0" t="0" r="r" b="b"/>
                <a:pathLst>
                  <a:path w="368" h="288">
                    <a:moveTo>
                      <a:pt x="300" y="0"/>
                    </a:moveTo>
                    <a:lnTo>
                      <a:pt x="368" y="68"/>
                    </a:lnTo>
                    <a:lnTo>
                      <a:pt x="219" y="219"/>
                    </a:lnTo>
                    <a:lnTo>
                      <a:pt x="151" y="288"/>
                    </a:lnTo>
                    <a:lnTo>
                      <a:pt x="0" y="136"/>
                    </a:lnTo>
                    <a:lnTo>
                      <a:pt x="68" y="68"/>
                    </a:lnTo>
                    <a:lnTo>
                      <a:pt x="151" y="151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3A4FC2CC-FCED-4E3B-8E46-0F124E12DF38}"/>
              </a:ext>
            </a:extLst>
          </p:cNvPr>
          <p:cNvGrpSpPr/>
          <p:nvPr/>
        </p:nvGrpSpPr>
        <p:grpSpPr>
          <a:xfrm>
            <a:off x="9387044" y="1143000"/>
            <a:ext cx="2194562" cy="3581400"/>
            <a:chOff x="9387044" y="1143000"/>
            <a:chExt cx="2194562" cy="3581400"/>
          </a:xfrm>
        </p:grpSpPr>
        <p:sp>
          <p:nvSpPr>
            <p:cNvPr id="9" name="Rectangle 8"/>
            <p:cNvSpPr/>
            <p:nvPr/>
          </p:nvSpPr>
          <p:spPr>
            <a:xfrm>
              <a:off x="9387044" y="1143000"/>
              <a:ext cx="2194562" cy="35814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60000"/>
              </a:schemeClr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524584" y="1261507"/>
              <a:ext cx="12490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Customer </a:t>
              </a:r>
            </a:p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Segments</a:t>
              </a:r>
            </a:p>
          </p:txBody>
        </p:sp>
        <p:grpSp>
          <p:nvGrpSpPr>
            <p:cNvPr id="29" name="Group 62"/>
            <p:cNvGrpSpPr/>
            <p:nvPr/>
          </p:nvGrpSpPr>
          <p:grpSpPr>
            <a:xfrm>
              <a:off x="10952380" y="1415523"/>
              <a:ext cx="423852" cy="234874"/>
              <a:chOff x="5961063" y="2919413"/>
              <a:chExt cx="1744662" cy="966788"/>
            </a:xfrm>
            <a:solidFill>
              <a:schemeClr val="accent2"/>
            </a:solidFill>
          </p:grpSpPr>
          <p:sp>
            <p:nvSpPr>
              <p:cNvPr id="46" name="Freeform 12"/>
              <p:cNvSpPr>
                <a:spLocks/>
              </p:cNvSpPr>
              <p:nvPr/>
            </p:nvSpPr>
            <p:spPr bwMode="auto">
              <a:xfrm>
                <a:off x="6635750" y="2971801"/>
                <a:ext cx="401638" cy="454025"/>
              </a:xfrm>
              <a:custGeom>
                <a:avLst/>
                <a:gdLst/>
                <a:ahLst/>
                <a:cxnLst>
                  <a:cxn ang="0">
                    <a:pos x="127" y="0"/>
                  </a:cxn>
                  <a:cxn ang="0">
                    <a:pos x="156" y="3"/>
                  </a:cxn>
                  <a:cxn ang="0">
                    <a:pos x="182" y="11"/>
                  </a:cxn>
                  <a:cxn ang="0">
                    <a:pos x="202" y="22"/>
                  </a:cxn>
                  <a:cxn ang="0">
                    <a:pos x="218" y="35"/>
                  </a:cxn>
                  <a:cxn ang="0">
                    <a:pos x="231" y="52"/>
                  </a:cxn>
                  <a:cxn ang="0">
                    <a:pos x="241" y="72"/>
                  </a:cxn>
                  <a:cxn ang="0">
                    <a:pos x="248" y="94"/>
                  </a:cxn>
                  <a:cxn ang="0">
                    <a:pos x="252" y="118"/>
                  </a:cxn>
                  <a:cxn ang="0">
                    <a:pos x="253" y="144"/>
                  </a:cxn>
                  <a:cxn ang="0">
                    <a:pos x="250" y="176"/>
                  </a:cxn>
                  <a:cxn ang="0">
                    <a:pos x="240" y="207"/>
                  </a:cxn>
                  <a:cxn ang="0">
                    <a:pos x="225" y="233"/>
                  </a:cxn>
                  <a:cxn ang="0">
                    <a:pos x="206" y="255"/>
                  </a:cxn>
                  <a:cxn ang="0">
                    <a:pos x="183" y="272"/>
                  </a:cxn>
                  <a:cxn ang="0">
                    <a:pos x="156" y="283"/>
                  </a:cxn>
                  <a:cxn ang="0">
                    <a:pos x="127" y="286"/>
                  </a:cxn>
                  <a:cxn ang="0">
                    <a:pos x="98" y="283"/>
                  </a:cxn>
                  <a:cxn ang="0">
                    <a:pos x="71" y="272"/>
                  </a:cxn>
                  <a:cxn ang="0">
                    <a:pos x="47" y="255"/>
                  </a:cxn>
                  <a:cxn ang="0">
                    <a:pos x="28" y="233"/>
                  </a:cxn>
                  <a:cxn ang="0">
                    <a:pos x="13" y="207"/>
                  </a:cxn>
                  <a:cxn ang="0">
                    <a:pos x="3" y="176"/>
                  </a:cxn>
                  <a:cxn ang="0">
                    <a:pos x="0" y="144"/>
                  </a:cxn>
                  <a:cxn ang="0">
                    <a:pos x="1" y="118"/>
                  </a:cxn>
                  <a:cxn ang="0">
                    <a:pos x="6" y="94"/>
                  </a:cxn>
                  <a:cxn ang="0">
                    <a:pos x="13" y="70"/>
                  </a:cxn>
                  <a:cxn ang="0">
                    <a:pos x="23" y="50"/>
                  </a:cxn>
                  <a:cxn ang="0">
                    <a:pos x="37" y="33"/>
                  </a:cxn>
                  <a:cxn ang="0">
                    <a:pos x="54" y="18"/>
                  </a:cxn>
                  <a:cxn ang="0">
                    <a:pos x="75" y="7"/>
                  </a:cxn>
                  <a:cxn ang="0">
                    <a:pos x="99" y="1"/>
                  </a:cxn>
                  <a:cxn ang="0">
                    <a:pos x="127" y="0"/>
                  </a:cxn>
                </a:cxnLst>
                <a:rect l="0" t="0" r="r" b="b"/>
                <a:pathLst>
                  <a:path w="253" h="286">
                    <a:moveTo>
                      <a:pt x="127" y="0"/>
                    </a:moveTo>
                    <a:lnTo>
                      <a:pt x="156" y="3"/>
                    </a:lnTo>
                    <a:lnTo>
                      <a:pt x="182" y="11"/>
                    </a:lnTo>
                    <a:lnTo>
                      <a:pt x="202" y="22"/>
                    </a:lnTo>
                    <a:lnTo>
                      <a:pt x="218" y="35"/>
                    </a:lnTo>
                    <a:lnTo>
                      <a:pt x="231" y="52"/>
                    </a:lnTo>
                    <a:lnTo>
                      <a:pt x="241" y="72"/>
                    </a:lnTo>
                    <a:lnTo>
                      <a:pt x="248" y="94"/>
                    </a:lnTo>
                    <a:lnTo>
                      <a:pt x="252" y="118"/>
                    </a:lnTo>
                    <a:lnTo>
                      <a:pt x="253" y="144"/>
                    </a:lnTo>
                    <a:lnTo>
                      <a:pt x="250" y="176"/>
                    </a:lnTo>
                    <a:lnTo>
                      <a:pt x="240" y="207"/>
                    </a:lnTo>
                    <a:lnTo>
                      <a:pt x="225" y="233"/>
                    </a:lnTo>
                    <a:lnTo>
                      <a:pt x="206" y="255"/>
                    </a:lnTo>
                    <a:lnTo>
                      <a:pt x="183" y="272"/>
                    </a:lnTo>
                    <a:lnTo>
                      <a:pt x="156" y="283"/>
                    </a:lnTo>
                    <a:lnTo>
                      <a:pt x="127" y="286"/>
                    </a:lnTo>
                    <a:lnTo>
                      <a:pt x="98" y="283"/>
                    </a:lnTo>
                    <a:lnTo>
                      <a:pt x="71" y="272"/>
                    </a:lnTo>
                    <a:lnTo>
                      <a:pt x="47" y="255"/>
                    </a:lnTo>
                    <a:lnTo>
                      <a:pt x="28" y="233"/>
                    </a:lnTo>
                    <a:lnTo>
                      <a:pt x="13" y="207"/>
                    </a:lnTo>
                    <a:lnTo>
                      <a:pt x="3" y="176"/>
                    </a:lnTo>
                    <a:lnTo>
                      <a:pt x="0" y="144"/>
                    </a:lnTo>
                    <a:lnTo>
                      <a:pt x="1" y="118"/>
                    </a:lnTo>
                    <a:lnTo>
                      <a:pt x="6" y="94"/>
                    </a:lnTo>
                    <a:lnTo>
                      <a:pt x="13" y="70"/>
                    </a:lnTo>
                    <a:lnTo>
                      <a:pt x="23" y="50"/>
                    </a:lnTo>
                    <a:lnTo>
                      <a:pt x="37" y="33"/>
                    </a:lnTo>
                    <a:lnTo>
                      <a:pt x="54" y="18"/>
                    </a:lnTo>
                    <a:lnTo>
                      <a:pt x="75" y="7"/>
                    </a:lnTo>
                    <a:lnTo>
                      <a:pt x="99" y="1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13"/>
              <p:cNvSpPr>
                <a:spLocks/>
              </p:cNvSpPr>
              <p:nvPr/>
            </p:nvSpPr>
            <p:spPr bwMode="auto">
              <a:xfrm>
                <a:off x="7161213" y="2919413"/>
                <a:ext cx="334963" cy="379413"/>
              </a:xfrm>
              <a:custGeom>
                <a:avLst/>
                <a:gdLst/>
                <a:ahLst/>
                <a:cxnLst>
                  <a:cxn ang="0">
                    <a:pos x="105" y="0"/>
                  </a:cxn>
                  <a:cxn ang="0">
                    <a:pos x="132" y="3"/>
                  </a:cxn>
                  <a:cxn ang="0">
                    <a:pos x="155" y="11"/>
                  </a:cxn>
                  <a:cxn ang="0">
                    <a:pos x="173" y="22"/>
                  </a:cxn>
                  <a:cxn ang="0">
                    <a:pos x="188" y="36"/>
                  </a:cxn>
                  <a:cxn ang="0">
                    <a:pos x="199" y="53"/>
                  </a:cxn>
                  <a:cxn ang="0">
                    <a:pos x="206" y="73"/>
                  </a:cxn>
                  <a:cxn ang="0">
                    <a:pos x="210" y="95"/>
                  </a:cxn>
                  <a:cxn ang="0">
                    <a:pos x="211" y="119"/>
                  </a:cxn>
                  <a:cxn ang="0">
                    <a:pos x="208" y="146"/>
                  </a:cxn>
                  <a:cxn ang="0">
                    <a:pos x="200" y="172"/>
                  </a:cxn>
                  <a:cxn ang="0">
                    <a:pos x="188" y="194"/>
                  </a:cxn>
                  <a:cxn ang="0">
                    <a:pos x="171" y="212"/>
                  </a:cxn>
                  <a:cxn ang="0">
                    <a:pos x="151" y="227"/>
                  </a:cxn>
                  <a:cxn ang="0">
                    <a:pos x="130" y="235"/>
                  </a:cxn>
                  <a:cxn ang="0">
                    <a:pos x="105" y="239"/>
                  </a:cxn>
                  <a:cxn ang="0">
                    <a:pos x="81" y="235"/>
                  </a:cxn>
                  <a:cxn ang="0">
                    <a:pos x="59" y="227"/>
                  </a:cxn>
                  <a:cxn ang="0">
                    <a:pos x="40" y="212"/>
                  </a:cxn>
                  <a:cxn ang="0">
                    <a:pos x="23" y="194"/>
                  </a:cxn>
                  <a:cxn ang="0">
                    <a:pos x="11" y="172"/>
                  </a:cxn>
                  <a:cxn ang="0">
                    <a:pos x="2" y="146"/>
                  </a:cxn>
                  <a:cxn ang="0">
                    <a:pos x="0" y="119"/>
                  </a:cxn>
                  <a:cxn ang="0">
                    <a:pos x="1" y="95"/>
                  </a:cxn>
                  <a:cxn ang="0">
                    <a:pos x="6" y="73"/>
                  </a:cxn>
                  <a:cxn ang="0">
                    <a:pos x="13" y="52"/>
                  </a:cxn>
                  <a:cxn ang="0">
                    <a:pos x="24" y="34"/>
                  </a:cxn>
                  <a:cxn ang="0">
                    <a:pos x="39" y="19"/>
                  </a:cxn>
                  <a:cxn ang="0">
                    <a:pos x="57" y="8"/>
                  </a:cxn>
                  <a:cxn ang="0">
                    <a:pos x="79" y="1"/>
                  </a:cxn>
                  <a:cxn ang="0">
                    <a:pos x="105" y="0"/>
                  </a:cxn>
                </a:cxnLst>
                <a:rect l="0" t="0" r="r" b="b"/>
                <a:pathLst>
                  <a:path w="211" h="239">
                    <a:moveTo>
                      <a:pt x="105" y="0"/>
                    </a:moveTo>
                    <a:lnTo>
                      <a:pt x="132" y="3"/>
                    </a:lnTo>
                    <a:lnTo>
                      <a:pt x="155" y="11"/>
                    </a:lnTo>
                    <a:lnTo>
                      <a:pt x="173" y="22"/>
                    </a:lnTo>
                    <a:lnTo>
                      <a:pt x="188" y="36"/>
                    </a:lnTo>
                    <a:lnTo>
                      <a:pt x="199" y="53"/>
                    </a:lnTo>
                    <a:lnTo>
                      <a:pt x="206" y="73"/>
                    </a:lnTo>
                    <a:lnTo>
                      <a:pt x="210" y="95"/>
                    </a:lnTo>
                    <a:lnTo>
                      <a:pt x="211" y="119"/>
                    </a:lnTo>
                    <a:lnTo>
                      <a:pt x="208" y="146"/>
                    </a:lnTo>
                    <a:lnTo>
                      <a:pt x="200" y="172"/>
                    </a:lnTo>
                    <a:lnTo>
                      <a:pt x="188" y="194"/>
                    </a:lnTo>
                    <a:lnTo>
                      <a:pt x="171" y="212"/>
                    </a:lnTo>
                    <a:lnTo>
                      <a:pt x="151" y="227"/>
                    </a:lnTo>
                    <a:lnTo>
                      <a:pt x="130" y="235"/>
                    </a:lnTo>
                    <a:lnTo>
                      <a:pt x="105" y="239"/>
                    </a:lnTo>
                    <a:lnTo>
                      <a:pt x="81" y="235"/>
                    </a:lnTo>
                    <a:lnTo>
                      <a:pt x="59" y="227"/>
                    </a:lnTo>
                    <a:lnTo>
                      <a:pt x="40" y="212"/>
                    </a:lnTo>
                    <a:lnTo>
                      <a:pt x="23" y="194"/>
                    </a:lnTo>
                    <a:lnTo>
                      <a:pt x="11" y="172"/>
                    </a:lnTo>
                    <a:lnTo>
                      <a:pt x="2" y="146"/>
                    </a:lnTo>
                    <a:lnTo>
                      <a:pt x="0" y="119"/>
                    </a:lnTo>
                    <a:lnTo>
                      <a:pt x="1" y="95"/>
                    </a:lnTo>
                    <a:lnTo>
                      <a:pt x="6" y="73"/>
                    </a:lnTo>
                    <a:lnTo>
                      <a:pt x="13" y="52"/>
                    </a:lnTo>
                    <a:lnTo>
                      <a:pt x="24" y="34"/>
                    </a:lnTo>
                    <a:lnTo>
                      <a:pt x="39" y="19"/>
                    </a:lnTo>
                    <a:lnTo>
                      <a:pt x="57" y="8"/>
                    </a:lnTo>
                    <a:lnTo>
                      <a:pt x="79" y="1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14"/>
              <p:cNvSpPr>
                <a:spLocks/>
              </p:cNvSpPr>
              <p:nvPr/>
            </p:nvSpPr>
            <p:spPr bwMode="auto">
              <a:xfrm>
                <a:off x="6173788" y="2919413"/>
                <a:ext cx="336550" cy="379413"/>
              </a:xfrm>
              <a:custGeom>
                <a:avLst/>
                <a:gdLst/>
                <a:ahLst/>
                <a:cxnLst>
                  <a:cxn ang="0">
                    <a:pos x="105" y="0"/>
                  </a:cxn>
                  <a:cxn ang="0">
                    <a:pos x="133" y="3"/>
                  </a:cxn>
                  <a:cxn ang="0">
                    <a:pos x="156" y="11"/>
                  </a:cxn>
                  <a:cxn ang="0">
                    <a:pos x="174" y="22"/>
                  </a:cxn>
                  <a:cxn ang="0">
                    <a:pos x="189" y="36"/>
                  </a:cxn>
                  <a:cxn ang="0">
                    <a:pos x="200" y="53"/>
                  </a:cxn>
                  <a:cxn ang="0">
                    <a:pos x="207" y="73"/>
                  </a:cxn>
                  <a:cxn ang="0">
                    <a:pos x="211" y="95"/>
                  </a:cxn>
                  <a:cxn ang="0">
                    <a:pos x="212" y="119"/>
                  </a:cxn>
                  <a:cxn ang="0">
                    <a:pos x="210" y="146"/>
                  </a:cxn>
                  <a:cxn ang="0">
                    <a:pos x="201" y="172"/>
                  </a:cxn>
                  <a:cxn ang="0">
                    <a:pos x="189" y="194"/>
                  </a:cxn>
                  <a:cxn ang="0">
                    <a:pos x="172" y="212"/>
                  </a:cxn>
                  <a:cxn ang="0">
                    <a:pos x="153" y="227"/>
                  </a:cxn>
                  <a:cxn ang="0">
                    <a:pos x="129" y="235"/>
                  </a:cxn>
                  <a:cxn ang="0">
                    <a:pos x="105" y="239"/>
                  </a:cxn>
                  <a:cxn ang="0">
                    <a:pos x="81" y="235"/>
                  </a:cxn>
                  <a:cxn ang="0">
                    <a:pos x="59" y="227"/>
                  </a:cxn>
                  <a:cxn ang="0">
                    <a:pos x="40" y="212"/>
                  </a:cxn>
                  <a:cxn ang="0">
                    <a:pos x="23" y="194"/>
                  </a:cxn>
                  <a:cxn ang="0">
                    <a:pos x="11" y="172"/>
                  </a:cxn>
                  <a:cxn ang="0">
                    <a:pos x="2" y="146"/>
                  </a:cxn>
                  <a:cxn ang="0">
                    <a:pos x="0" y="119"/>
                  </a:cxn>
                  <a:cxn ang="0">
                    <a:pos x="1" y="95"/>
                  </a:cxn>
                  <a:cxn ang="0">
                    <a:pos x="6" y="73"/>
                  </a:cxn>
                  <a:cxn ang="0">
                    <a:pos x="13" y="52"/>
                  </a:cxn>
                  <a:cxn ang="0">
                    <a:pos x="25" y="34"/>
                  </a:cxn>
                  <a:cxn ang="0">
                    <a:pos x="40" y="19"/>
                  </a:cxn>
                  <a:cxn ang="0">
                    <a:pos x="58" y="8"/>
                  </a:cxn>
                  <a:cxn ang="0">
                    <a:pos x="80" y="1"/>
                  </a:cxn>
                  <a:cxn ang="0">
                    <a:pos x="105" y="0"/>
                  </a:cxn>
                </a:cxnLst>
                <a:rect l="0" t="0" r="r" b="b"/>
                <a:pathLst>
                  <a:path w="212" h="239">
                    <a:moveTo>
                      <a:pt x="105" y="0"/>
                    </a:moveTo>
                    <a:lnTo>
                      <a:pt x="133" y="3"/>
                    </a:lnTo>
                    <a:lnTo>
                      <a:pt x="156" y="11"/>
                    </a:lnTo>
                    <a:lnTo>
                      <a:pt x="174" y="22"/>
                    </a:lnTo>
                    <a:lnTo>
                      <a:pt x="189" y="36"/>
                    </a:lnTo>
                    <a:lnTo>
                      <a:pt x="200" y="53"/>
                    </a:lnTo>
                    <a:lnTo>
                      <a:pt x="207" y="73"/>
                    </a:lnTo>
                    <a:lnTo>
                      <a:pt x="211" y="95"/>
                    </a:lnTo>
                    <a:lnTo>
                      <a:pt x="212" y="119"/>
                    </a:lnTo>
                    <a:lnTo>
                      <a:pt x="210" y="146"/>
                    </a:lnTo>
                    <a:lnTo>
                      <a:pt x="201" y="172"/>
                    </a:lnTo>
                    <a:lnTo>
                      <a:pt x="189" y="194"/>
                    </a:lnTo>
                    <a:lnTo>
                      <a:pt x="172" y="212"/>
                    </a:lnTo>
                    <a:lnTo>
                      <a:pt x="153" y="227"/>
                    </a:lnTo>
                    <a:lnTo>
                      <a:pt x="129" y="235"/>
                    </a:lnTo>
                    <a:lnTo>
                      <a:pt x="105" y="239"/>
                    </a:lnTo>
                    <a:lnTo>
                      <a:pt x="81" y="235"/>
                    </a:lnTo>
                    <a:lnTo>
                      <a:pt x="59" y="227"/>
                    </a:lnTo>
                    <a:lnTo>
                      <a:pt x="40" y="212"/>
                    </a:lnTo>
                    <a:lnTo>
                      <a:pt x="23" y="194"/>
                    </a:lnTo>
                    <a:lnTo>
                      <a:pt x="11" y="172"/>
                    </a:lnTo>
                    <a:lnTo>
                      <a:pt x="2" y="146"/>
                    </a:lnTo>
                    <a:lnTo>
                      <a:pt x="0" y="119"/>
                    </a:lnTo>
                    <a:lnTo>
                      <a:pt x="1" y="95"/>
                    </a:lnTo>
                    <a:lnTo>
                      <a:pt x="6" y="73"/>
                    </a:lnTo>
                    <a:lnTo>
                      <a:pt x="13" y="52"/>
                    </a:lnTo>
                    <a:lnTo>
                      <a:pt x="25" y="34"/>
                    </a:lnTo>
                    <a:lnTo>
                      <a:pt x="40" y="19"/>
                    </a:lnTo>
                    <a:lnTo>
                      <a:pt x="58" y="8"/>
                    </a:lnTo>
                    <a:lnTo>
                      <a:pt x="80" y="1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15"/>
              <p:cNvSpPr>
                <a:spLocks/>
              </p:cNvSpPr>
              <p:nvPr/>
            </p:nvSpPr>
            <p:spPr bwMode="auto">
              <a:xfrm>
                <a:off x="5961063" y="3308351"/>
                <a:ext cx="674688" cy="355600"/>
              </a:xfrm>
              <a:custGeom>
                <a:avLst/>
                <a:gdLst/>
                <a:ahLst/>
                <a:cxnLst>
                  <a:cxn ang="0">
                    <a:pos x="319" y="0"/>
                  </a:cxn>
                  <a:cxn ang="0">
                    <a:pos x="348" y="7"/>
                  </a:cxn>
                  <a:cxn ang="0">
                    <a:pos x="373" y="17"/>
                  </a:cxn>
                  <a:cxn ang="0">
                    <a:pos x="391" y="27"/>
                  </a:cxn>
                  <a:cxn ang="0">
                    <a:pos x="404" y="36"/>
                  </a:cxn>
                  <a:cxn ang="0">
                    <a:pos x="414" y="45"/>
                  </a:cxn>
                  <a:cxn ang="0">
                    <a:pos x="420" y="52"/>
                  </a:cxn>
                  <a:cxn ang="0">
                    <a:pos x="424" y="58"/>
                  </a:cxn>
                  <a:cxn ang="0">
                    <a:pos x="425" y="60"/>
                  </a:cxn>
                  <a:cxn ang="0">
                    <a:pos x="393" y="68"/>
                  </a:cxn>
                  <a:cxn ang="0">
                    <a:pos x="364" y="80"/>
                  </a:cxn>
                  <a:cxn ang="0">
                    <a:pos x="340" y="96"/>
                  </a:cxn>
                  <a:cxn ang="0">
                    <a:pos x="318" y="113"/>
                  </a:cxn>
                  <a:cxn ang="0">
                    <a:pos x="300" y="133"/>
                  </a:cxn>
                  <a:cxn ang="0">
                    <a:pos x="285" y="151"/>
                  </a:cxn>
                  <a:cxn ang="0">
                    <a:pos x="273" y="171"/>
                  </a:cxn>
                  <a:cxn ang="0">
                    <a:pos x="263" y="188"/>
                  </a:cxn>
                  <a:cxn ang="0">
                    <a:pos x="256" y="202"/>
                  </a:cxn>
                  <a:cxn ang="0">
                    <a:pos x="251" y="213"/>
                  </a:cxn>
                  <a:cxn ang="0">
                    <a:pos x="249" y="222"/>
                  </a:cxn>
                  <a:cxn ang="0">
                    <a:pos x="248" y="224"/>
                  </a:cxn>
                  <a:cxn ang="0">
                    <a:pos x="158" y="224"/>
                  </a:cxn>
                  <a:cxn ang="0">
                    <a:pos x="123" y="222"/>
                  </a:cxn>
                  <a:cxn ang="0">
                    <a:pos x="92" y="218"/>
                  </a:cxn>
                  <a:cxn ang="0">
                    <a:pos x="67" y="214"/>
                  </a:cxn>
                  <a:cxn ang="0">
                    <a:pos x="48" y="211"/>
                  </a:cxn>
                  <a:cxn ang="0">
                    <a:pos x="31" y="207"/>
                  </a:cxn>
                  <a:cxn ang="0">
                    <a:pos x="19" y="202"/>
                  </a:cxn>
                  <a:cxn ang="0">
                    <a:pos x="10" y="199"/>
                  </a:cxn>
                  <a:cxn ang="0">
                    <a:pos x="4" y="196"/>
                  </a:cxn>
                  <a:cxn ang="0">
                    <a:pos x="2" y="195"/>
                  </a:cxn>
                  <a:cxn ang="0">
                    <a:pos x="0" y="194"/>
                  </a:cxn>
                  <a:cxn ang="0">
                    <a:pos x="4" y="160"/>
                  </a:cxn>
                  <a:cxn ang="0">
                    <a:pos x="11" y="129"/>
                  </a:cxn>
                  <a:cxn ang="0">
                    <a:pos x="22" y="103"/>
                  </a:cxn>
                  <a:cxn ang="0">
                    <a:pos x="35" y="80"/>
                  </a:cxn>
                  <a:cxn ang="0">
                    <a:pos x="51" y="62"/>
                  </a:cxn>
                  <a:cxn ang="0">
                    <a:pos x="67" y="46"/>
                  </a:cxn>
                  <a:cxn ang="0">
                    <a:pos x="83" y="34"/>
                  </a:cxn>
                  <a:cxn ang="0">
                    <a:pos x="101" y="24"/>
                  </a:cxn>
                  <a:cxn ang="0">
                    <a:pos x="116" y="17"/>
                  </a:cxn>
                  <a:cxn ang="0">
                    <a:pos x="129" y="12"/>
                  </a:cxn>
                  <a:cxn ang="0">
                    <a:pos x="139" y="8"/>
                  </a:cxn>
                  <a:cxn ang="0">
                    <a:pos x="146" y="6"/>
                  </a:cxn>
                  <a:cxn ang="0">
                    <a:pos x="148" y="6"/>
                  </a:cxn>
                  <a:cxn ang="0">
                    <a:pos x="176" y="22"/>
                  </a:cxn>
                  <a:cxn ang="0">
                    <a:pos x="202" y="32"/>
                  </a:cxn>
                  <a:cxn ang="0">
                    <a:pos x="225" y="35"/>
                  </a:cxn>
                  <a:cxn ang="0">
                    <a:pos x="245" y="35"/>
                  </a:cxn>
                  <a:cxn ang="0">
                    <a:pos x="265" y="32"/>
                  </a:cxn>
                  <a:cxn ang="0">
                    <a:pos x="280" y="27"/>
                  </a:cxn>
                  <a:cxn ang="0">
                    <a:pos x="294" y="19"/>
                  </a:cxn>
                  <a:cxn ang="0">
                    <a:pos x="305" y="12"/>
                  </a:cxn>
                  <a:cxn ang="0">
                    <a:pos x="313" y="6"/>
                  </a:cxn>
                  <a:cxn ang="0">
                    <a:pos x="319" y="0"/>
                  </a:cxn>
                </a:cxnLst>
                <a:rect l="0" t="0" r="r" b="b"/>
                <a:pathLst>
                  <a:path w="425" h="224">
                    <a:moveTo>
                      <a:pt x="319" y="0"/>
                    </a:moveTo>
                    <a:lnTo>
                      <a:pt x="348" y="7"/>
                    </a:lnTo>
                    <a:lnTo>
                      <a:pt x="373" y="17"/>
                    </a:lnTo>
                    <a:lnTo>
                      <a:pt x="391" y="27"/>
                    </a:lnTo>
                    <a:lnTo>
                      <a:pt x="404" y="36"/>
                    </a:lnTo>
                    <a:lnTo>
                      <a:pt x="414" y="45"/>
                    </a:lnTo>
                    <a:lnTo>
                      <a:pt x="420" y="52"/>
                    </a:lnTo>
                    <a:lnTo>
                      <a:pt x="424" y="58"/>
                    </a:lnTo>
                    <a:lnTo>
                      <a:pt x="425" y="60"/>
                    </a:lnTo>
                    <a:lnTo>
                      <a:pt x="393" y="68"/>
                    </a:lnTo>
                    <a:lnTo>
                      <a:pt x="364" y="80"/>
                    </a:lnTo>
                    <a:lnTo>
                      <a:pt x="340" y="96"/>
                    </a:lnTo>
                    <a:lnTo>
                      <a:pt x="318" y="113"/>
                    </a:lnTo>
                    <a:lnTo>
                      <a:pt x="300" y="133"/>
                    </a:lnTo>
                    <a:lnTo>
                      <a:pt x="285" y="151"/>
                    </a:lnTo>
                    <a:lnTo>
                      <a:pt x="273" y="171"/>
                    </a:lnTo>
                    <a:lnTo>
                      <a:pt x="263" y="188"/>
                    </a:lnTo>
                    <a:lnTo>
                      <a:pt x="256" y="202"/>
                    </a:lnTo>
                    <a:lnTo>
                      <a:pt x="251" y="213"/>
                    </a:lnTo>
                    <a:lnTo>
                      <a:pt x="249" y="222"/>
                    </a:lnTo>
                    <a:lnTo>
                      <a:pt x="248" y="224"/>
                    </a:lnTo>
                    <a:lnTo>
                      <a:pt x="158" y="224"/>
                    </a:lnTo>
                    <a:lnTo>
                      <a:pt x="123" y="222"/>
                    </a:lnTo>
                    <a:lnTo>
                      <a:pt x="92" y="218"/>
                    </a:lnTo>
                    <a:lnTo>
                      <a:pt x="67" y="214"/>
                    </a:lnTo>
                    <a:lnTo>
                      <a:pt x="48" y="211"/>
                    </a:lnTo>
                    <a:lnTo>
                      <a:pt x="31" y="207"/>
                    </a:lnTo>
                    <a:lnTo>
                      <a:pt x="19" y="202"/>
                    </a:lnTo>
                    <a:lnTo>
                      <a:pt x="10" y="199"/>
                    </a:lnTo>
                    <a:lnTo>
                      <a:pt x="4" y="196"/>
                    </a:lnTo>
                    <a:lnTo>
                      <a:pt x="2" y="195"/>
                    </a:lnTo>
                    <a:lnTo>
                      <a:pt x="0" y="194"/>
                    </a:lnTo>
                    <a:lnTo>
                      <a:pt x="4" y="160"/>
                    </a:lnTo>
                    <a:lnTo>
                      <a:pt x="11" y="129"/>
                    </a:lnTo>
                    <a:lnTo>
                      <a:pt x="22" y="103"/>
                    </a:lnTo>
                    <a:lnTo>
                      <a:pt x="35" y="80"/>
                    </a:lnTo>
                    <a:lnTo>
                      <a:pt x="51" y="62"/>
                    </a:lnTo>
                    <a:lnTo>
                      <a:pt x="67" y="46"/>
                    </a:lnTo>
                    <a:lnTo>
                      <a:pt x="83" y="34"/>
                    </a:lnTo>
                    <a:lnTo>
                      <a:pt x="101" y="24"/>
                    </a:lnTo>
                    <a:lnTo>
                      <a:pt x="116" y="17"/>
                    </a:lnTo>
                    <a:lnTo>
                      <a:pt x="129" y="12"/>
                    </a:lnTo>
                    <a:lnTo>
                      <a:pt x="139" y="8"/>
                    </a:lnTo>
                    <a:lnTo>
                      <a:pt x="146" y="6"/>
                    </a:lnTo>
                    <a:lnTo>
                      <a:pt x="148" y="6"/>
                    </a:lnTo>
                    <a:lnTo>
                      <a:pt x="176" y="22"/>
                    </a:lnTo>
                    <a:lnTo>
                      <a:pt x="202" y="32"/>
                    </a:lnTo>
                    <a:lnTo>
                      <a:pt x="225" y="35"/>
                    </a:lnTo>
                    <a:lnTo>
                      <a:pt x="245" y="35"/>
                    </a:lnTo>
                    <a:lnTo>
                      <a:pt x="265" y="32"/>
                    </a:lnTo>
                    <a:lnTo>
                      <a:pt x="280" y="27"/>
                    </a:lnTo>
                    <a:lnTo>
                      <a:pt x="294" y="19"/>
                    </a:lnTo>
                    <a:lnTo>
                      <a:pt x="305" y="12"/>
                    </a:lnTo>
                    <a:lnTo>
                      <a:pt x="313" y="6"/>
                    </a:lnTo>
                    <a:lnTo>
                      <a:pt x="3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16"/>
              <p:cNvSpPr>
                <a:spLocks/>
              </p:cNvSpPr>
              <p:nvPr/>
            </p:nvSpPr>
            <p:spPr bwMode="auto">
              <a:xfrm>
                <a:off x="6383338" y="3449638"/>
                <a:ext cx="900113" cy="436563"/>
              </a:xfrm>
              <a:custGeom>
                <a:avLst/>
                <a:gdLst/>
                <a:ahLst/>
                <a:cxnLst>
                  <a:cxn ang="0">
                    <a:pos x="377" y="0"/>
                  </a:cxn>
                  <a:cxn ang="0">
                    <a:pos x="411" y="7"/>
                  </a:cxn>
                  <a:cxn ang="0">
                    <a:pos x="441" y="19"/>
                  </a:cxn>
                  <a:cxn ang="0">
                    <a:pos x="467" y="34"/>
                  </a:cxn>
                  <a:cxn ang="0">
                    <a:pos x="490" y="51"/>
                  </a:cxn>
                  <a:cxn ang="0">
                    <a:pos x="508" y="71"/>
                  </a:cxn>
                  <a:cxn ang="0">
                    <a:pos x="523" y="91"/>
                  </a:cxn>
                  <a:cxn ang="0">
                    <a:pos x="536" y="112"/>
                  </a:cxn>
                  <a:cxn ang="0">
                    <a:pos x="546" y="134"/>
                  </a:cxn>
                  <a:cxn ang="0">
                    <a:pos x="553" y="155"/>
                  </a:cxn>
                  <a:cxn ang="0">
                    <a:pos x="559" y="174"/>
                  </a:cxn>
                  <a:cxn ang="0">
                    <a:pos x="563" y="191"/>
                  </a:cxn>
                  <a:cxn ang="0">
                    <a:pos x="565" y="206"/>
                  </a:cxn>
                  <a:cxn ang="0">
                    <a:pos x="566" y="217"/>
                  </a:cxn>
                  <a:cxn ang="0">
                    <a:pos x="567" y="224"/>
                  </a:cxn>
                  <a:cxn ang="0">
                    <a:pos x="567" y="227"/>
                  </a:cxn>
                  <a:cxn ang="0">
                    <a:pos x="502" y="246"/>
                  </a:cxn>
                  <a:cxn ang="0">
                    <a:pos x="439" y="260"/>
                  </a:cxn>
                  <a:cxn ang="0">
                    <a:pos x="380" y="269"/>
                  </a:cxn>
                  <a:cxn ang="0">
                    <a:pos x="324" y="274"/>
                  </a:cxn>
                  <a:cxn ang="0">
                    <a:pos x="272" y="275"/>
                  </a:cxn>
                  <a:cxn ang="0">
                    <a:pos x="223" y="274"/>
                  </a:cxn>
                  <a:cxn ang="0">
                    <a:pos x="178" y="269"/>
                  </a:cxn>
                  <a:cxn ang="0">
                    <a:pos x="138" y="264"/>
                  </a:cxn>
                  <a:cxn ang="0">
                    <a:pos x="103" y="257"/>
                  </a:cxn>
                  <a:cxn ang="0">
                    <a:pos x="73" y="250"/>
                  </a:cxn>
                  <a:cxn ang="0">
                    <a:pos x="47" y="242"/>
                  </a:cxn>
                  <a:cxn ang="0">
                    <a:pos x="27" y="235"/>
                  </a:cxn>
                  <a:cxn ang="0">
                    <a:pos x="12" y="229"/>
                  </a:cxn>
                  <a:cxn ang="0">
                    <a:pos x="4" y="225"/>
                  </a:cxn>
                  <a:cxn ang="0">
                    <a:pos x="0" y="224"/>
                  </a:cxn>
                  <a:cxn ang="0">
                    <a:pos x="2" y="188"/>
                  </a:cxn>
                  <a:cxn ang="0">
                    <a:pos x="8" y="155"/>
                  </a:cxn>
                  <a:cxn ang="0">
                    <a:pos x="19" y="127"/>
                  </a:cxn>
                  <a:cxn ang="0">
                    <a:pos x="31" y="101"/>
                  </a:cxn>
                  <a:cxn ang="0">
                    <a:pos x="47" y="80"/>
                  </a:cxn>
                  <a:cxn ang="0">
                    <a:pos x="63" y="62"/>
                  </a:cxn>
                  <a:cxn ang="0">
                    <a:pos x="81" y="46"/>
                  </a:cxn>
                  <a:cxn ang="0">
                    <a:pos x="98" y="34"/>
                  </a:cxn>
                  <a:cxn ang="0">
                    <a:pos x="116" y="24"/>
                  </a:cxn>
                  <a:cxn ang="0">
                    <a:pos x="132" y="17"/>
                  </a:cxn>
                  <a:cxn ang="0">
                    <a:pos x="147" y="11"/>
                  </a:cxn>
                  <a:cxn ang="0">
                    <a:pos x="160" y="7"/>
                  </a:cxn>
                  <a:cxn ang="0">
                    <a:pos x="170" y="4"/>
                  </a:cxn>
                  <a:cxn ang="0">
                    <a:pos x="176" y="2"/>
                  </a:cxn>
                  <a:cxn ang="0">
                    <a:pos x="178" y="2"/>
                  </a:cxn>
                  <a:cxn ang="0">
                    <a:pos x="207" y="21"/>
                  </a:cxn>
                  <a:cxn ang="0">
                    <a:pos x="236" y="32"/>
                  </a:cxn>
                  <a:cxn ang="0">
                    <a:pos x="262" y="36"/>
                  </a:cxn>
                  <a:cxn ang="0">
                    <a:pos x="286" y="38"/>
                  </a:cxn>
                  <a:cxn ang="0">
                    <a:pos x="309" y="34"/>
                  </a:cxn>
                  <a:cxn ang="0">
                    <a:pos x="329" y="28"/>
                  </a:cxn>
                  <a:cxn ang="0">
                    <a:pos x="346" y="21"/>
                  </a:cxn>
                  <a:cxn ang="0">
                    <a:pos x="359" y="13"/>
                  </a:cxn>
                  <a:cxn ang="0">
                    <a:pos x="369" y="7"/>
                  </a:cxn>
                  <a:cxn ang="0">
                    <a:pos x="375" y="2"/>
                  </a:cxn>
                  <a:cxn ang="0">
                    <a:pos x="377" y="0"/>
                  </a:cxn>
                </a:cxnLst>
                <a:rect l="0" t="0" r="r" b="b"/>
                <a:pathLst>
                  <a:path w="567" h="275">
                    <a:moveTo>
                      <a:pt x="377" y="0"/>
                    </a:moveTo>
                    <a:lnTo>
                      <a:pt x="411" y="7"/>
                    </a:lnTo>
                    <a:lnTo>
                      <a:pt x="441" y="19"/>
                    </a:lnTo>
                    <a:lnTo>
                      <a:pt x="467" y="34"/>
                    </a:lnTo>
                    <a:lnTo>
                      <a:pt x="490" y="51"/>
                    </a:lnTo>
                    <a:lnTo>
                      <a:pt x="508" y="71"/>
                    </a:lnTo>
                    <a:lnTo>
                      <a:pt x="523" y="91"/>
                    </a:lnTo>
                    <a:lnTo>
                      <a:pt x="536" y="112"/>
                    </a:lnTo>
                    <a:lnTo>
                      <a:pt x="546" y="134"/>
                    </a:lnTo>
                    <a:lnTo>
                      <a:pt x="553" y="155"/>
                    </a:lnTo>
                    <a:lnTo>
                      <a:pt x="559" y="174"/>
                    </a:lnTo>
                    <a:lnTo>
                      <a:pt x="563" y="191"/>
                    </a:lnTo>
                    <a:lnTo>
                      <a:pt x="565" y="206"/>
                    </a:lnTo>
                    <a:lnTo>
                      <a:pt x="566" y="217"/>
                    </a:lnTo>
                    <a:lnTo>
                      <a:pt x="567" y="224"/>
                    </a:lnTo>
                    <a:lnTo>
                      <a:pt x="567" y="227"/>
                    </a:lnTo>
                    <a:lnTo>
                      <a:pt x="502" y="246"/>
                    </a:lnTo>
                    <a:lnTo>
                      <a:pt x="439" y="260"/>
                    </a:lnTo>
                    <a:lnTo>
                      <a:pt x="380" y="269"/>
                    </a:lnTo>
                    <a:lnTo>
                      <a:pt x="324" y="274"/>
                    </a:lnTo>
                    <a:lnTo>
                      <a:pt x="272" y="275"/>
                    </a:lnTo>
                    <a:lnTo>
                      <a:pt x="223" y="274"/>
                    </a:lnTo>
                    <a:lnTo>
                      <a:pt x="178" y="269"/>
                    </a:lnTo>
                    <a:lnTo>
                      <a:pt x="138" y="264"/>
                    </a:lnTo>
                    <a:lnTo>
                      <a:pt x="103" y="257"/>
                    </a:lnTo>
                    <a:lnTo>
                      <a:pt x="73" y="250"/>
                    </a:lnTo>
                    <a:lnTo>
                      <a:pt x="47" y="242"/>
                    </a:lnTo>
                    <a:lnTo>
                      <a:pt x="27" y="235"/>
                    </a:lnTo>
                    <a:lnTo>
                      <a:pt x="12" y="229"/>
                    </a:lnTo>
                    <a:lnTo>
                      <a:pt x="4" y="225"/>
                    </a:lnTo>
                    <a:lnTo>
                      <a:pt x="0" y="224"/>
                    </a:lnTo>
                    <a:lnTo>
                      <a:pt x="2" y="188"/>
                    </a:lnTo>
                    <a:lnTo>
                      <a:pt x="8" y="155"/>
                    </a:lnTo>
                    <a:lnTo>
                      <a:pt x="19" y="127"/>
                    </a:lnTo>
                    <a:lnTo>
                      <a:pt x="31" y="101"/>
                    </a:lnTo>
                    <a:lnTo>
                      <a:pt x="47" y="80"/>
                    </a:lnTo>
                    <a:lnTo>
                      <a:pt x="63" y="62"/>
                    </a:lnTo>
                    <a:lnTo>
                      <a:pt x="81" y="46"/>
                    </a:lnTo>
                    <a:lnTo>
                      <a:pt x="98" y="34"/>
                    </a:lnTo>
                    <a:lnTo>
                      <a:pt x="116" y="24"/>
                    </a:lnTo>
                    <a:lnTo>
                      <a:pt x="132" y="17"/>
                    </a:lnTo>
                    <a:lnTo>
                      <a:pt x="147" y="11"/>
                    </a:lnTo>
                    <a:lnTo>
                      <a:pt x="160" y="7"/>
                    </a:lnTo>
                    <a:lnTo>
                      <a:pt x="170" y="4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207" y="21"/>
                    </a:lnTo>
                    <a:lnTo>
                      <a:pt x="236" y="32"/>
                    </a:lnTo>
                    <a:lnTo>
                      <a:pt x="262" y="36"/>
                    </a:lnTo>
                    <a:lnTo>
                      <a:pt x="286" y="38"/>
                    </a:lnTo>
                    <a:lnTo>
                      <a:pt x="309" y="34"/>
                    </a:lnTo>
                    <a:lnTo>
                      <a:pt x="329" y="28"/>
                    </a:lnTo>
                    <a:lnTo>
                      <a:pt x="346" y="21"/>
                    </a:lnTo>
                    <a:lnTo>
                      <a:pt x="359" y="13"/>
                    </a:lnTo>
                    <a:lnTo>
                      <a:pt x="369" y="7"/>
                    </a:lnTo>
                    <a:lnTo>
                      <a:pt x="375" y="2"/>
                    </a:lnTo>
                    <a:lnTo>
                      <a:pt x="3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17"/>
              <p:cNvSpPr>
                <a:spLocks/>
              </p:cNvSpPr>
              <p:nvPr/>
            </p:nvSpPr>
            <p:spPr bwMode="auto">
              <a:xfrm>
                <a:off x="7038975" y="3311526"/>
                <a:ext cx="666750" cy="354013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117" y="17"/>
                  </a:cxn>
                  <a:cxn ang="0">
                    <a:pos x="142" y="27"/>
                  </a:cxn>
                  <a:cxn ang="0">
                    <a:pos x="165" y="32"/>
                  </a:cxn>
                  <a:cxn ang="0">
                    <a:pos x="188" y="33"/>
                  </a:cxn>
                  <a:cxn ang="0">
                    <a:pos x="208" y="31"/>
                  </a:cxn>
                  <a:cxn ang="0">
                    <a:pos x="226" y="26"/>
                  </a:cxn>
                  <a:cxn ang="0">
                    <a:pos x="253" y="12"/>
                  </a:cxn>
                  <a:cxn ang="0">
                    <a:pos x="262" y="6"/>
                  </a:cxn>
                  <a:cxn ang="0">
                    <a:pos x="267" y="2"/>
                  </a:cxn>
                  <a:cxn ang="0">
                    <a:pos x="270" y="0"/>
                  </a:cxn>
                  <a:cxn ang="0">
                    <a:pos x="301" y="10"/>
                  </a:cxn>
                  <a:cxn ang="0">
                    <a:pos x="329" y="23"/>
                  </a:cxn>
                  <a:cxn ang="0">
                    <a:pos x="351" y="38"/>
                  </a:cxn>
                  <a:cxn ang="0">
                    <a:pos x="370" y="55"/>
                  </a:cxn>
                  <a:cxn ang="0">
                    <a:pos x="385" y="72"/>
                  </a:cxn>
                  <a:cxn ang="0">
                    <a:pos x="397" y="92"/>
                  </a:cxn>
                  <a:cxn ang="0">
                    <a:pos x="406" y="110"/>
                  </a:cxn>
                  <a:cxn ang="0">
                    <a:pos x="412" y="127"/>
                  </a:cxn>
                  <a:cxn ang="0">
                    <a:pos x="416" y="144"/>
                  </a:cxn>
                  <a:cxn ang="0">
                    <a:pos x="419" y="159"/>
                  </a:cxn>
                  <a:cxn ang="0">
                    <a:pos x="420" y="171"/>
                  </a:cxn>
                  <a:cxn ang="0">
                    <a:pos x="420" y="189"/>
                  </a:cxn>
                  <a:cxn ang="0">
                    <a:pos x="393" y="200"/>
                  </a:cxn>
                  <a:cxn ang="0">
                    <a:pos x="365" y="209"/>
                  </a:cxn>
                  <a:cxn ang="0">
                    <a:pos x="335" y="215"/>
                  </a:cxn>
                  <a:cxn ang="0">
                    <a:pos x="305" y="220"/>
                  </a:cxn>
                  <a:cxn ang="0">
                    <a:pos x="276" y="222"/>
                  </a:cxn>
                  <a:cxn ang="0">
                    <a:pos x="248" y="223"/>
                  </a:cxn>
                  <a:cxn ang="0">
                    <a:pos x="224" y="223"/>
                  </a:cxn>
                  <a:cxn ang="0">
                    <a:pos x="202" y="222"/>
                  </a:cxn>
                  <a:cxn ang="0">
                    <a:pos x="186" y="222"/>
                  </a:cxn>
                  <a:cxn ang="0">
                    <a:pos x="175" y="221"/>
                  </a:cxn>
                  <a:cxn ang="0">
                    <a:pos x="171" y="221"/>
                  </a:cxn>
                  <a:cxn ang="0">
                    <a:pos x="156" y="184"/>
                  </a:cxn>
                  <a:cxn ang="0">
                    <a:pos x="137" y="154"/>
                  </a:cxn>
                  <a:cxn ang="0">
                    <a:pos x="117" y="128"/>
                  </a:cxn>
                  <a:cxn ang="0">
                    <a:pos x="96" y="108"/>
                  </a:cxn>
                  <a:cxn ang="0">
                    <a:pos x="76" y="91"/>
                  </a:cxn>
                  <a:cxn ang="0">
                    <a:pos x="56" y="78"/>
                  </a:cxn>
                  <a:cxn ang="0">
                    <a:pos x="38" y="70"/>
                  </a:cxn>
                  <a:cxn ang="0">
                    <a:pos x="23" y="64"/>
                  </a:cxn>
                  <a:cxn ang="0">
                    <a:pos x="11" y="60"/>
                  </a:cxn>
                  <a:cxn ang="0">
                    <a:pos x="3" y="58"/>
                  </a:cxn>
                  <a:cxn ang="0">
                    <a:pos x="0" y="58"/>
                  </a:cxn>
                  <a:cxn ang="0">
                    <a:pos x="15" y="39"/>
                  </a:cxn>
                  <a:cxn ang="0">
                    <a:pos x="32" y="26"/>
                  </a:cxn>
                  <a:cxn ang="0">
                    <a:pos x="49" y="16"/>
                  </a:cxn>
                  <a:cxn ang="0">
                    <a:pos x="65" y="9"/>
                  </a:cxn>
                  <a:cxn ang="0">
                    <a:pos x="79" y="4"/>
                  </a:cxn>
                  <a:cxn ang="0">
                    <a:pos x="88" y="2"/>
                  </a:cxn>
                  <a:cxn ang="0">
                    <a:pos x="91" y="0"/>
                  </a:cxn>
                </a:cxnLst>
                <a:rect l="0" t="0" r="r" b="b"/>
                <a:pathLst>
                  <a:path w="420" h="223">
                    <a:moveTo>
                      <a:pt x="91" y="0"/>
                    </a:moveTo>
                    <a:lnTo>
                      <a:pt x="117" y="17"/>
                    </a:lnTo>
                    <a:lnTo>
                      <a:pt x="142" y="27"/>
                    </a:lnTo>
                    <a:lnTo>
                      <a:pt x="165" y="32"/>
                    </a:lnTo>
                    <a:lnTo>
                      <a:pt x="188" y="33"/>
                    </a:lnTo>
                    <a:lnTo>
                      <a:pt x="208" y="31"/>
                    </a:lnTo>
                    <a:lnTo>
                      <a:pt x="226" y="26"/>
                    </a:lnTo>
                    <a:lnTo>
                      <a:pt x="253" y="12"/>
                    </a:lnTo>
                    <a:lnTo>
                      <a:pt x="262" y="6"/>
                    </a:lnTo>
                    <a:lnTo>
                      <a:pt x="267" y="2"/>
                    </a:lnTo>
                    <a:lnTo>
                      <a:pt x="270" y="0"/>
                    </a:lnTo>
                    <a:lnTo>
                      <a:pt x="301" y="10"/>
                    </a:lnTo>
                    <a:lnTo>
                      <a:pt x="329" y="23"/>
                    </a:lnTo>
                    <a:lnTo>
                      <a:pt x="351" y="38"/>
                    </a:lnTo>
                    <a:lnTo>
                      <a:pt x="370" y="55"/>
                    </a:lnTo>
                    <a:lnTo>
                      <a:pt x="385" y="72"/>
                    </a:lnTo>
                    <a:lnTo>
                      <a:pt x="397" y="92"/>
                    </a:lnTo>
                    <a:lnTo>
                      <a:pt x="406" y="110"/>
                    </a:lnTo>
                    <a:lnTo>
                      <a:pt x="412" y="127"/>
                    </a:lnTo>
                    <a:lnTo>
                      <a:pt x="416" y="144"/>
                    </a:lnTo>
                    <a:lnTo>
                      <a:pt x="419" y="159"/>
                    </a:lnTo>
                    <a:lnTo>
                      <a:pt x="420" y="171"/>
                    </a:lnTo>
                    <a:lnTo>
                      <a:pt x="420" y="189"/>
                    </a:lnTo>
                    <a:lnTo>
                      <a:pt x="393" y="200"/>
                    </a:lnTo>
                    <a:lnTo>
                      <a:pt x="365" y="209"/>
                    </a:lnTo>
                    <a:lnTo>
                      <a:pt x="335" y="215"/>
                    </a:lnTo>
                    <a:lnTo>
                      <a:pt x="305" y="220"/>
                    </a:lnTo>
                    <a:lnTo>
                      <a:pt x="276" y="222"/>
                    </a:lnTo>
                    <a:lnTo>
                      <a:pt x="248" y="223"/>
                    </a:lnTo>
                    <a:lnTo>
                      <a:pt x="224" y="223"/>
                    </a:lnTo>
                    <a:lnTo>
                      <a:pt x="202" y="222"/>
                    </a:lnTo>
                    <a:lnTo>
                      <a:pt x="186" y="222"/>
                    </a:lnTo>
                    <a:lnTo>
                      <a:pt x="175" y="221"/>
                    </a:lnTo>
                    <a:lnTo>
                      <a:pt x="171" y="221"/>
                    </a:lnTo>
                    <a:lnTo>
                      <a:pt x="156" y="184"/>
                    </a:lnTo>
                    <a:lnTo>
                      <a:pt x="137" y="154"/>
                    </a:lnTo>
                    <a:lnTo>
                      <a:pt x="117" y="128"/>
                    </a:lnTo>
                    <a:lnTo>
                      <a:pt x="96" y="108"/>
                    </a:lnTo>
                    <a:lnTo>
                      <a:pt x="76" y="91"/>
                    </a:lnTo>
                    <a:lnTo>
                      <a:pt x="56" y="78"/>
                    </a:lnTo>
                    <a:lnTo>
                      <a:pt x="38" y="70"/>
                    </a:lnTo>
                    <a:lnTo>
                      <a:pt x="23" y="64"/>
                    </a:lnTo>
                    <a:lnTo>
                      <a:pt x="11" y="60"/>
                    </a:lnTo>
                    <a:lnTo>
                      <a:pt x="3" y="58"/>
                    </a:lnTo>
                    <a:lnTo>
                      <a:pt x="0" y="58"/>
                    </a:lnTo>
                    <a:lnTo>
                      <a:pt x="15" y="39"/>
                    </a:lnTo>
                    <a:lnTo>
                      <a:pt x="32" y="26"/>
                    </a:lnTo>
                    <a:lnTo>
                      <a:pt x="49" y="16"/>
                    </a:lnTo>
                    <a:lnTo>
                      <a:pt x="65" y="9"/>
                    </a:lnTo>
                    <a:lnTo>
                      <a:pt x="79" y="4"/>
                    </a:lnTo>
                    <a:lnTo>
                      <a:pt x="88" y="2"/>
                    </a:lnTo>
                    <a:lnTo>
                      <a:pt x="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C0387FEF-3A45-4C6B-B469-5080812F3F60}"/>
              </a:ext>
            </a:extLst>
          </p:cNvPr>
          <p:cNvGrpSpPr/>
          <p:nvPr/>
        </p:nvGrpSpPr>
        <p:grpSpPr>
          <a:xfrm>
            <a:off x="6093618" y="4724400"/>
            <a:ext cx="5487194" cy="1600200"/>
            <a:chOff x="6093618" y="4724400"/>
            <a:chExt cx="5487194" cy="1600200"/>
          </a:xfrm>
        </p:grpSpPr>
        <p:sp>
          <p:nvSpPr>
            <p:cNvPr id="14" name="Rectangle 13"/>
            <p:cNvSpPr/>
            <p:nvPr/>
          </p:nvSpPr>
          <p:spPr>
            <a:xfrm>
              <a:off x="6093618" y="4724400"/>
              <a:ext cx="5487194" cy="1600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42407" y="4857988"/>
              <a:ext cx="20313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Revenue Streams</a:t>
              </a:r>
            </a:p>
          </p:txBody>
        </p:sp>
        <p:sp>
          <p:nvSpPr>
            <p:cNvPr id="64" name="Freeform 26"/>
            <p:cNvSpPr>
              <a:spLocks noEditPoints="1"/>
            </p:cNvSpPr>
            <p:nvPr/>
          </p:nvSpPr>
          <p:spPr bwMode="auto">
            <a:xfrm>
              <a:off x="11044793" y="4924864"/>
              <a:ext cx="289135" cy="381000"/>
            </a:xfrm>
            <a:custGeom>
              <a:avLst/>
              <a:gdLst/>
              <a:ahLst/>
              <a:cxnLst>
                <a:cxn ang="0">
                  <a:pos x="169" y="271"/>
                </a:cxn>
                <a:cxn ang="0">
                  <a:pos x="175" y="279"/>
                </a:cxn>
                <a:cxn ang="0">
                  <a:pos x="173" y="293"/>
                </a:cxn>
                <a:cxn ang="0">
                  <a:pos x="166" y="300"/>
                </a:cxn>
                <a:cxn ang="0">
                  <a:pos x="158" y="302"/>
                </a:cxn>
                <a:cxn ang="0">
                  <a:pos x="137" y="203"/>
                </a:cxn>
                <a:cxn ang="0">
                  <a:pos x="138" y="233"/>
                </a:cxn>
                <a:cxn ang="0">
                  <a:pos x="126" y="227"/>
                </a:cxn>
                <a:cxn ang="0">
                  <a:pos x="126" y="213"/>
                </a:cxn>
                <a:cxn ang="0">
                  <a:pos x="130" y="207"/>
                </a:cxn>
                <a:cxn ang="0">
                  <a:pos x="144" y="165"/>
                </a:cxn>
                <a:cxn ang="0">
                  <a:pos x="121" y="185"/>
                </a:cxn>
                <a:cxn ang="0">
                  <a:pos x="99" y="210"/>
                </a:cxn>
                <a:cxn ang="0">
                  <a:pos x="99" y="233"/>
                </a:cxn>
                <a:cxn ang="0">
                  <a:pos x="105" y="244"/>
                </a:cxn>
                <a:cxn ang="0">
                  <a:pos x="117" y="254"/>
                </a:cxn>
                <a:cxn ang="0">
                  <a:pos x="137" y="261"/>
                </a:cxn>
                <a:cxn ang="0">
                  <a:pos x="144" y="262"/>
                </a:cxn>
                <a:cxn ang="0">
                  <a:pos x="132" y="299"/>
                </a:cxn>
                <a:cxn ang="0">
                  <a:pos x="124" y="287"/>
                </a:cxn>
                <a:cxn ang="0">
                  <a:pos x="95" y="276"/>
                </a:cxn>
                <a:cxn ang="0">
                  <a:pos x="109" y="312"/>
                </a:cxn>
                <a:cxn ang="0">
                  <a:pos x="144" y="325"/>
                </a:cxn>
                <a:cxn ang="0">
                  <a:pos x="154" y="325"/>
                </a:cxn>
                <a:cxn ang="0">
                  <a:pos x="187" y="314"/>
                </a:cxn>
                <a:cxn ang="0">
                  <a:pos x="203" y="292"/>
                </a:cxn>
                <a:cxn ang="0">
                  <a:pos x="198" y="261"/>
                </a:cxn>
                <a:cxn ang="0">
                  <a:pos x="178" y="244"/>
                </a:cxn>
                <a:cxn ang="0">
                  <a:pos x="157" y="238"/>
                </a:cxn>
                <a:cxn ang="0">
                  <a:pos x="154" y="203"/>
                </a:cxn>
                <a:cxn ang="0">
                  <a:pos x="171" y="221"/>
                </a:cxn>
                <a:cxn ang="0">
                  <a:pos x="194" y="204"/>
                </a:cxn>
                <a:cxn ang="0">
                  <a:pos x="171" y="183"/>
                </a:cxn>
                <a:cxn ang="0">
                  <a:pos x="154" y="165"/>
                </a:cxn>
                <a:cxn ang="0">
                  <a:pos x="129" y="110"/>
                </a:cxn>
                <a:cxn ang="0">
                  <a:pos x="129" y="84"/>
                </a:cxn>
                <a:cxn ang="0">
                  <a:pos x="186" y="14"/>
                </a:cxn>
                <a:cxn ang="0">
                  <a:pos x="194" y="90"/>
                </a:cxn>
                <a:cxn ang="0">
                  <a:pos x="204" y="117"/>
                </a:cxn>
                <a:cxn ang="0">
                  <a:pos x="245" y="178"/>
                </a:cxn>
                <a:cxn ang="0">
                  <a:pos x="289" y="265"/>
                </a:cxn>
                <a:cxn ang="0">
                  <a:pos x="298" y="337"/>
                </a:cxn>
                <a:cxn ang="0">
                  <a:pos x="271" y="378"/>
                </a:cxn>
                <a:cxn ang="0">
                  <a:pos x="219" y="393"/>
                </a:cxn>
                <a:cxn ang="0">
                  <a:pos x="79" y="393"/>
                </a:cxn>
                <a:cxn ang="0">
                  <a:pos x="28" y="378"/>
                </a:cxn>
                <a:cxn ang="0">
                  <a:pos x="1" y="337"/>
                </a:cxn>
                <a:cxn ang="0">
                  <a:pos x="10" y="265"/>
                </a:cxn>
                <a:cxn ang="0">
                  <a:pos x="53" y="178"/>
                </a:cxn>
                <a:cxn ang="0">
                  <a:pos x="93" y="118"/>
                </a:cxn>
                <a:cxn ang="0">
                  <a:pos x="104" y="90"/>
                </a:cxn>
                <a:cxn ang="0">
                  <a:pos x="113" y="18"/>
                </a:cxn>
              </a:cxnLst>
              <a:rect l="0" t="0" r="r" b="b"/>
              <a:pathLst>
                <a:path w="299" h="394">
                  <a:moveTo>
                    <a:pt x="154" y="266"/>
                  </a:moveTo>
                  <a:lnTo>
                    <a:pt x="165" y="268"/>
                  </a:lnTo>
                  <a:lnTo>
                    <a:pt x="169" y="271"/>
                  </a:lnTo>
                  <a:lnTo>
                    <a:pt x="171" y="272"/>
                  </a:lnTo>
                  <a:lnTo>
                    <a:pt x="174" y="275"/>
                  </a:lnTo>
                  <a:lnTo>
                    <a:pt x="175" y="279"/>
                  </a:lnTo>
                  <a:lnTo>
                    <a:pt x="175" y="288"/>
                  </a:lnTo>
                  <a:lnTo>
                    <a:pt x="174" y="292"/>
                  </a:lnTo>
                  <a:lnTo>
                    <a:pt x="173" y="293"/>
                  </a:lnTo>
                  <a:lnTo>
                    <a:pt x="171" y="296"/>
                  </a:lnTo>
                  <a:lnTo>
                    <a:pt x="169" y="297"/>
                  </a:lnTo>
                  <a:lnTo>
                    <a:pt x="166" y="300"/>
                  </a:lnTo>
                  <a:lnTo>
                    <a:pt x="162" y="301"/>
                  </a:lnTo>
                  <a:lnTo>
                    <a:pt x="158" y="301"/>
                  </a:lnTo>
                  <a:lnTo>
                    <a:pt x="158" y="302"/>
                  </a:lnTo>
                  <a:lnTo>
                    <a:pt x="154" y="302"/>
                  </a:lnTo>
                  <a:lnTo>
                    <a:pt x="154" y="266"/>
                  </a:lnTo>
                  <a:close/>
                  <a:moveTo>
                    <a:pt x="137" y="203"/>
                  </a:moveTo>
                  <a:lnTo>
                    <a:pt x="144" y="203"/>
                  </a:lnTo>
                  <a:lnTo>
                    <a:pt x="144" y="234"/>
                  </a:lnTo>
                  <a:lnTo>
                    <a:pt x="138" y="233"/>
                  </a:lnTo>
                  <a:lnTo>
                    <a:pt x="134" y="232"/>
                  </a:lnTo>
                  <a:lnTo>
                    <a:pt x="129" y="229"/>
                  </a:lnTo>
                  <a:lnTo>
                    <a:pt x="126" y="227"/>
                  </a:lnTo>
                  <a:lnTo>
                    <a:pt x="125" y="223"/>
                  </a:lnTo>
                  <a:lnTo>
                    <a:pt x="125" y="216"/>
                  </a:lnTo>
                  <a:lnTo>
                    <a:pt x="126" y="213"/>
                  </a:lnTo>
                  <a:lnTo>
                    <a:pt x="126" y="212"/>
                  </a:lnTo>
                  <a:lnTo>
                    <a:pt x="128" y="210"/>
                  </a:lnTo>
                  <a:lnTo>
                    <a:pt x="130" y="207"/>
                  </a:lnTo>
                  <a:lnTo>
                    <a:pt x="133" y="206"/>
                  </a:lnTo>
                  <a:lnTo>
                    <a:pt x="137" y="203"/>
                  </a:lnTo>
                  <a:close/>
                  <a:moveTo>
                    <a:pt x="144" y="165"/>
                  </a:moveTo>
                  <a:lnTo>
                    <a:pt x="144" y="179"/>
                  </a:lnTo>
                  <a:lnTo>
                    <a:pt x="137" y="181"/>
                  </a:lnTo>
                  <a:lnTo>
                    <a:pt x="121" y="185"/>
                  </a:lnTo>
                  <a:lnTo>
                    <a:pt x="116" y="187"/>
                  </a:lnTo>
                  <a:lnTo>
                    <a:pt x="104" y="199"/>
                  </a:lnTo>
                  <a:lnTo>
                    <a:pt x="99" y="210"/>
                  </a:lnTo>
                  <a:lnTo>
                    <a:pt x="97" y="215"/>
                  </a:lnTo>
                  <a:lnTo>
                    <a:pt x="97" y="228"/>
                  </a:lnTo>
                  <a:lnTo>
                    <a:pt x="99" y="233"/>
                  </a:lnTo>
                  <a:lnTo>
                    <a:pt x="101" y="237"/>
                  </a:lnTo>
                  <a:lnTo>
                    <a:pt x="103" y="241"/>
                  </a:lnTo>
                  <a:lnTo>
                    <a:pt x="105" y="244"/>
                  </a:lnTo>
                  <a:lnTo>
                    <a:pt x="107" y="246"/>
                  </a:lnTo>
                  <a:lnTo>
                    <a:pt x="109" y="249"/>
                  </a:lnTo>
                  <a:lnTo>
                    <a:pt x="117" y="254"/>
                  </a:lnTo>
                  <a:lnTo>
                    <a:pt x="128" y="257"/>
                  </a:lnTo>
                  <a:lnTo>
                    <a:pt x="132" y="259"/>
                  </a:lnTo>
                  <a:lnTo>
                    <a:pt x="137" y="261"/>
                  </a:lnTo>
                  <a:lnTo>
                    <a:pt x="141" y="261"/>
                  </a:lnTo>
                  <a:lnTo>
                    <a:pt x="141" y="262"/>
                  </a:lnTo>
                  <a:lnTo>
                    <a:pt x="144" y="262"/>
                  </a:lnTo>
                  <a:lnTo>
                    <a:pt x="144" y="302"/>
                  </a:lnTo>
                  <a:lnTo>
                    <a:pt x="137" y="301"/>
                  </a:lnTo>
                  <a:lnTo>
                    <a:pt x="132" y="299"/>
                  </a:lnTo>
                  <a:lnTo>
                    <a:pt x="128" y="295"/>
                  </a:lnTo>
                  <a:lnTo>
                    <a:pt x="125" y="291"/>
                  </a:lnTo>
                  <a:lnTo>
                    <a:pt x="124" y="287"/>
                  </a:lnTo>
                  <a:lnTo>
                    <a:pt x="122" y="282"/>
                  </a:lnTo>
                  <a:lnTo>
                    <a:pt x="122" y="276"/>
                  </a:lnTo>
                  <a:lnTo>
                    <a:pt x="95" y="276"/>
                  </a:lnTo>
                  <a:lnTo>
                    <a:pt x="97" y="291"/>
                  </a:lnTo>
                  <a:lnTo>
                    <a:pt x="101" y="302"/>
                  </a:lnTo>
                  <a:lnTo>
                    <a:pt x="109" y="312"/>
                  </a:lnTo>
                  <a:lnTo>
                    <a:pt x="118" y="318"/>
                  </a:lnTo>
                  <a:lnTo>
                    <a:pt x="130" y="322"/>
                  </a:lnTo>
                  <a:lnTo>
                    <a:pt x="144" y="325"/>
                  </a:lnTo>
                  <a:lnTo>
                    <a:pt x="144" y="342"/>
                  </a:lnTo>
                  <a:lnTo>
                    <a:pt x="154" y="342"/>
                  </a:lnTo>
                  <a:lnTo>
                    <a:pt x="154" y="325"/>
                  </a:lnTo>
                  <a:lnTo>
                    <a:pt x="169" y="323"/>
                  </a:lnTo>
                  <a:lnTo>
                    <a:pt x="179" y="320"/>
                  </a:lnTo>
                  <a:lnTo>
                    <a:pt x="187" y="314"/>
                  </a:lnTo>
                  <a:lnTo>
                    <a:pt x="199" y="302"/>
                  </a:lnTo>
                  <a:lnTo>
                    <a:pt x="202" y="296"/>
                  </a:lnTo>
                  <a:lnTo>
                    <a:pt x="203" y="292"/>
                  </a:lnTo>
                  <a:lnTo>
                    <a:pt x="203" y="274"/>
                  </a:lnTo>
                  <a:lnTo>
                    <a:pt x="200" y="266"/>
                  </a:lnTo>
                  <a:lnTo>
                    <a:pt x="198" y="261"/>
                  </a:lnTo>
                  <a:lnTo>
                    <a:pt x="192" y="253"/>
                  </a:lnTo>
                  <a:lnTo>
                    <a:pt x="187" y="249"/>
                  </a:lnTo>
                  <a:lnTo>
                    <a:pt x="178" y="244"/>
                  </a:lnTo>
                  <a:lnTo>
                    <a:pt x="165" y="240"/>
                  </a:lnTo>
                  <a:lnTo>
                    <a:pt x="162" y="238"/>
                  </a:lnTo>
                  <a:lnTo>
                    <a:pt x="157" y="238"/>
                  </a:lnTo>
                  <a:lnTo>
                    <a:pt x="155" y="237"/>
                  </a:lnTo>
                  <a:lnTo>
                    <a:pt x="154" y="237"/>
                  </a:lnTo>
                  <a:lnTo>
                    <a:pt x="154" y="203"/>
                  </a:lnTo>
                  <a:lnTo>
                    <a:pt x="158" y="203"/>
                  </a:lnTo>
                  <a:lnTo>
                    <a:pt x="166" y="208"/>
                  </a:lnTo>
                  <a:lnTo>
                    <a:pt x="171" y="221"/>
                  </a:lnTo>
                  <a:lnTo>
                    <a:pt x="199" y="221"/>
                  </a:lnTo>
                  <a:lnTo>
                    <a:pt x="198" y="216"/>
                  </a:lnTo>
                  <a:lnTo>
                    <a:pt x="194" y="204"/>
                  </a:lnTo>
                  <a:lnTo>
                    <a:pt x="190" y="198"/>
                  </a:lnTo>
                  <a:lnTo>
                    <a:pt x="184" y="191"/>
                  </a:lnTo>
                  <a:lnTo>
                    <a:pt x="171" y="183"/>
                  </a:lnTo>
                  <a:lnTo>
                    <a:pt x="163" y="182"/>
                  </a:lnTo>
                  <a:lnTo>
                    <a:pt x="154" y="179"/>
                  </a:lnTo>
                  <a:lnTo>
                    <a:pt x="154" y="165"/>
                  </a:lnTo>
                  <a:lnTo>
                    <a:pt x="144" y="165"/>
                  </a:lnTo>
                  <a:close/>
                  <a:moveTo>
                    <a:pt x="129" y="84"/>
                  </a:moveTo>
                  <a:lnTo>
                    <a:pt x="129" y="110"/>
                  </a:lnTo>
                  <a:lnTo>
                    <a:pt x="170" y="110"/>
                  </a:lnTo>
                  <a:lnTo>
                    <a:pt x="170" y="84"/>
                  </a:lnTo>
                  <a:lnTo>
                    <a:pt x="129" y="84"/>
                  </a:lnTo>
                  <a:close/>
                  <a:moveTo>
                    <a:pt x="109" y="0"/>
                  </a:moveTo>
                  <a:lnTo>
                    <a:pt x="188" y="0"/>
                  </a:lnTo>
                  <a:lnTo>
                    <a:pt x="186" y="14"/>
                  </a:lnTo>
                  <a:lnTo>
                    <a:pt x="217" y="29"/>
                  </a:lnTo>
                  <a:lnTo>
                    <a:pt x="198" y="77"/>
                  </a:lnTo>
                  <a:lnTo>
                    <a:pt x="194" y="90"/>
                  </a:lnTo>
                  <a:lnTo>
                    <a:pt x="195" y="101"/>
                  </a:lnTo>
                  <a:lnTo>
                    <a:pt x="199" y="110"/>
                  </a:lnTo>
                  <a:lnTo>
                    <a:pt x="204" y="117"/>
                  </a:lnTo>
                  <a:lnTo>
                    <a:pt x="209" y="124"/>
                  </a:lnTo>
                  <a:lnTo>
                    <a:pt x="228" y="151"/>
                  </a:lnTo>
                  <a:lnTo>
                    <a:pt x="245" y="178"/>
                  </a:lnTo>
                  <a:lnTo>
                    <a:pt x="262" y="208"/>
                  </a:lnTo>
                  <a:lnTo>
                    <a:pt x="277" y="237"/>
                  </a:lnTo>
                  <a:lnTo>
                    <a:pt x="289" y="265"/>
                  </a:lnTo>
                  <a:lnTo>
                    <a:pt x="297" y="291"/>
                  </a:lnTo>
                  <a:lnTo>
                    <a:pt x="299" y="314"/>
                  </a:lnTo>
                  <a:lnTo>
                    <a:pt x="298" y="337"/>
                  </a:lnTo>
                  <a:lnTo>
                    <a:pt x="291" y="355"/>
                  </a:lnTo>
                  <a:lnTo>
                    <a:pt x="283" y="368"/>
                  </a:lnTo>
                  <a:lnTo>
                    <a:pt x="271" y="378"/>
                  </a:lnTo>
                  <a:lnTo>
                    <a:pt x="256" y="385"/>
                  </a:lnTo>
                  <a:lnTo>
                    <a:pt x="238" y="390"/>
                  </a:lnTo>
                  <a:lnTo>
                    <a:pt x="219" y="393"/>
                  </a:lnTo>
                  <a:lnTo>
                    <a:pt x="198" y="394"/>
                  </a:lnTo>
                  <a:lnTo>
                    <a:pt x="100" y="394"/>
                  </a:lnTo>
                  <a:lnTo>
                    <a:pt x="79" y="393"/>
                  </a:lnTo>
                  <a:lnTo>
                    <a:pt x="59" y="390"/>
                  </a:lnTo>
                  <a:lnTo>
                    <a:pt x="42" y="385"/>
                  </a:lnTo>
                  <a:lnTo>
                    <a:pt x="28" y="378"/>
                  </a:lnTo>
                  <a:lnTo>
                    <a:pt x="16" y="368"/>
                  </a:lnTo>
                  <a:lnTo>
                    <a:pt x="8" y="355"/>
                  </a:lnTo>
                  <a:lnTo>
                    <a:pt x="1" y="337"/>
                  </a:lnTo>
                  <a:lnTo>
                    <a:pt x="0" y="314"/>
                  </a:lnTo>
                  <a:lnTo>
                    <a:pt x="2" y="291"/>
                  </a:lnTo>
                  <a:lnTo>
                    <a:pt x="10" y="265"/>
                  </a:lnTo>
                  <a:lnTo>
                    <a:pt x="21" y="237"/>
                  </a:lnTo>
                  <a:lnTo>
                    <a:pt x="35" y="208"/>
                  </a:lnTo>
                  <a:lnTo>
                    <a:pt x="53" y="178"/>
                  </a:lnTo>
                  <a:lnTo>
                    <a:pt x="70" y="151"/>
                  </a:lnTo>
                  <a:lnTo>
                    <a:pt x="88" y="124"/>
                  </a:lnTo>
                  <a:lnTo>
                    <a:pt x="93" y="118"/>
                  </a:lnTo>
                  <a:lnTo>
                    <a:pt x="99" y="110"/>
                  </a:lnTo>
                  <a:lnTo>
                    <a:pt x="103" y="101"/>
                  </a:lnTo>
                  <a:lnTo>
                    <a:pt x="104" y="90"/>
                  </a:lnTo>
                  <a:lnTo>
                    <a:pt x="100" y="77"/>
                  </a:lnTo>
                  <a:lnTo>
                    <a:pt x="80" y="29"/>
                  </a:lnTo>
                  <a:lnTo>
                    <a:pt x="113" y="18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187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deModelTheme-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13747</TotalTime>
  <Words>20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Business Model Canvas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SO</cp:lastModifiedBy>
  <cp:revision>70</cp:revision>
  <dcterms:created xsi:type="dcterms:W3CDTF">2013-09-12T13:05:01Z</dcterms:created>
  <dcterms:modified xsi:type="dcterms:W3CDTF">2018-08-06T12:16:41Z</dcterms:modified>
</cp:coreProperties>
</file>